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79" r:id="rId3"/>
    <p:sldId id="258" r:id="rId4"/>
    <p:sldId id="260" r:id="rId5"/>
    <p:sldId id="261" r:id="rId6"/>
    <p:sldId id="301" r:id="rId7"/>
    <p:sldId id="302" r:id="rId8"/>
    <p:sldId id="303" r:id="rId9"/>
    <p:sldId id="304" r:id="rId10"/>
    <p:sldId id="305" r:id="rId11"/>
    <p:sldId id="277" r:id="rId12"/>
    <p:sldId id="267" r:id="rId13"/>
    <p:sldId id="306" r:id="rId14"/>
    <p:sldId id="307" r:id="rId15"/>
    <p:sldId id="308" r:id="rId16"/>
    <p:sldId id="309" r:id="rId17"/>
    <p:sldId id="278" r:id="rId18"/>
    <p:sldId id="272" r:id="rId19"/>
    <p:sldId id="310" r:id="rId20"/>
    <p:sldId id="311" r:id="rId21"/>
    <p:sldId id="312" r:id="rId22"/>
    <p:sldId id="313" r:id="rId23"/>
    <p:sldId id="30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EE33B8-664D-9441-11F5-0B3EE266043C}" v="19" dt="2022-12-12T07:24:19.513"/>
    <p1510:client id="{9E9A34A1-CEE5-4AB1-D224-CD91B514FF32}" v="325" dt="2022-12-19T07:29:01.803"/>
    <p1510:client id="{B88144E2-16DB-D8AB-255A-1F47C747C0D7}" v="9" dt="2022-12-12T06:39:47.9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b105a63600b44e86885054a335bf470fbd8d0321534775285b62ffe2ef2bd4c6::" providerId="AD" clId="Web-{83EE33B8-664D-9441-11F5-0B3EE266043C}"/>
    <pc:docChg chg="delSld modSld">
      <pc:chgData name="Guest User" userId="S::urn:spo:anon#b105a63600b44e86885054a335bf470fbd8d0321534775285b62ffe2ef2bd4c6::" providerId="AD" clId="Web-{83EE33B8-664D-9441-11F5-0B3EE266043C}" dt="2022-12-12T07:24:19.513" v="16" actId="20577"/>
      <pc:docMkLst>
        <pc:docMk/>
      </pc:docMkLst>
      <pc:sldChg chg="modSp">
        <pc:chgData name="Guest User" userId="S::urn:spo:anon#b105a63600b44e86885054a335bf470fbd8d0321534775285b62ffe2ef2bd4c6::" providerId="AD" clId="Web-{83EE33B8-664D-9441-11F5-0B3EE266043C}" dt="2022-12-12T07:17:21.872" v="11" actId="20577"/>
        <pc:sldMkLst>
          <pc:docMk/>
          <pc:sldMk cId="0" sldId="258"/>
        </pc:sldMkLst>
        <pc:spChg chg="mod">
          <ac:chgData name="Guest User" userId="S::urn:spo:anon#b105a63600b44e86885054a335bf470fbd8d0321534775285b62ffe2ef2bd4c6::" providerId="AD" clId="Web-{83EE33B8-664D-9441-11F5-0B3EE266043C}" dt="2022-12-12T07:17:21.872" v="11" actId="20577"/>
          <ac:spMkLst>
            <pc:docMk/>
            <pc:sldMk cId="0" sldId="258"/>
            <ac:spMk id="3" creationId="{00000000-0000-0000-0000-000000000000}"/>
          </ac:spMkLst>
        </pc:spChg>
      </pc:sldChg>
      <pc:sldChg chg="del">
        <pc:chgData name="Guest User" userId="S::urn:spo:anon#b105a63600b44e86885054a335bf470fbd8d0321534775285b62ffe2ef2bd4c6::" providerId="AD" clId="Web-{83EE33B8-664D-9441-11F5-0B3EE266043C}" dt="2022-12-12T07:21:51.742" v="12"/>
        <pc:sldMkLst>
          <pc:docMk/>
          <pc:sldMk cId="0" sldId="262"/>
        </pc:sldMkLst>
      </pc:sldChg>
      <pc:sldChg chg="del">
        <pc:chgData name="Guest User" userId="S::urn:spo:anon#b105a63600b44e86885054a335bf470fbd8d0321534775285b62ffe2ef2bd4c6::" providerId="AD" clId="Web-{83EE33B8-664D-9441-11F5-0B3EE266043C}" dt="2022-12-12T07:22:01.008" v="13"/>
        <pc:sldMkLst>
          <pc:docMk/>
          <pc:sldMk cId="0" sldId="263"/>
        </pc:sldMkLst>
      </pc:sldChg>
      <pc:sldChg chg="del">
        <pc:chgData name="Guest User" userId="S::urn:spo:anon#b105a63600b44e86885054a335bf470fbd8d0321534775285b62ffe2ef2bd4c6::" providerId="AD" clId="Web-{83EE33B8-664D-9441-11F5-0B3EE266043C}" dt="2022-12-12T07:22:24.634" v="14"/>
        <pc:sldMkLst>
          <pc:docMk/>
          <pc:sldMk cId="0" sldId="265"/>
        </pc:sldMkLst>
      </pc:sldChg>
      <pc:sldChg chg="modSp del">
        <pc:chgData name="Guest User" userId="S::urn:spo:anon#b105a63600b44e86885054a335bf470fbd8d0321534775285b62ffe2ef2bd4c6::" providerId="AD" clId="Web-{83EE33B8-664D-9441-11F5-0B3EE266043C}" dt="2022-12-12T07:12:06.892" v="8"/>
        <pc:sldMkLst>
          <pc:docMk/>
          <pc:sldMk cId="0" sldId="270"/>
        </pc:sldMkLst>
        <pc:spChg chg="mod">
          <ac:chgData name="Guest User" userId="S::urn:spo:anon#b105a63600b44e86885054a335bf470fbd8d0321534775285b62ffe2ef2bd4c6::" providerId="AD" clId="Web-{83EE33B8-664D-9441-11F5-0B3EE266043C}" dt="2022-12-12T07:10:17.216" v="2" actId="20577"/>
          <ac:spMkLst>
            <pc:docMk/>
            <pc:sldMk cId="0" sldId="270"/>
            <ac:spMk id="3" creationId="{00000000-0000-0000-0000-000000000000}"/>
          </ac:spMkLst>
        </pc:spChg>
      </pc:sldChg>
      <pc:sldChg chg="modSp">
        <pc:chgData name="Guest User" userId="S::urn:spo:anon#b105a63600b44e86885054a335bf470fbd8d0321534775285b62ffe2ef2bd4c6::" providerId="AD" clId="Web-{83EE33B8-664D-9441-11F5-0B3EE266043C}" dt="2022-12-12T07:24:19.513" v="16" actId="20577"/>
        <pc:sldMkLst>
          <pc:docMk/>
          <pc:sldMk cId="0" sldId="272"/>
        </pc:sldMkLst>
        <pc:spChg chg="mod">
          <ac:chgData name="Guest User" userId="S::urn:spo:anon#b105a63600b44e86885054a335bf470fbd8d0321534775285b62ffe2ef2bd4c6::" providerId="AD" clId="Web-{83EE33B8-664D-9441-11F5-0B3EE266043C}" dt="2022-12-12T07:24:19.513" v="16" actId="20577"/>
          <ac:spMkLst>
            <pc:docMk/>
            <pc:sldMk cId="0" sldId="272"/>
            <ac:spMk id="3" creationId="{00000000-0000-0000-0000-000000000000}"/>
          </ac:spMkLst>
        </pc:spChg>
      </pc:sldChg>
      <pc:sldChg chg="modSp del">
        <pc:chgData name="Guest User" userId="S::urn:spo:anon#b105a63600b44e86885054a335bf470fbd8d0321534775285b62ffe2ef2bd4c6::" providerId="AD" clId="Web-{83EE33B8-664D-9441-11F5-0B3EE266043C}" dt="2022-12-12T07:11:12.202" v="7"/>
        <pc:sldMkLst>
          <pc:docMk/>
          <pc:sldMk cId="0" sldId="275"/>
        </pc:sldMkLst>
        <pc:spChg chg="mod">
          <ac:chgData name="Guest User" userId="S::urn:spo:anon#b105a63600b44e86885054a335bf470fbd8d0321534775285b62ffe2ef2bd4c6::" providerId="AD" clId="Web-{83EE33B8-664D-9441-11F5-0B3EE266043C}" dt="2022-12-12T07:10:30.951" v="5" actId="20577"/>
          <ac:spMkLst>
            <pc:docMk/>
            <pc:sldMk cId="0" sldId="275"/>
            <ac:spMk id="3" creationId="{00000000-0000-0000-0000-000000000000}"/>
          </ac:spMkLst>
        </pc:spChg>
      </pc:sldChg>
      <pc:sldChg chg="del">
        <pc:chgData name="Guest User" userId="S::urn:spo:anon#b105a63600b44e86885054a335bf470fbd8d0321534775285b62ffe2ef2bd4c6::" providerId="AD" clId="Web-{83EE33B8-664D-9441-11F5-0B3EE266043C}" dt="2022-12-12T07:11:05.968" v="6"/>
        <pc:sldMkLst>
          <pc:docMk/>
          <pc:sldMk cId="0" sldId="276"/>
        </pc:sldMkLst>
      </pc:sldChg>
    </pc:docChg>
  </pc:docChgLst>
  <pc:docChgLst>
    <pc:chgData name="Guest User" userId="S::urn:spo:anon#b105a63600b44e86885054a335bf470fbd8d0321534775285b62ffe2ef2bd4c6::" providerId="AD" clId="Web-{B88144E2-16DB-D8AB-255A-1F47C747C0D7}"/>
    <pc:docChg chg="delSld modSld">
      <pc:chgData name="Guest User" userId="S::urn:spo:anon#b105a63600b44e86885054a335bf470fbd8d0321534775285b62ffe2ef2bd4c6::" providerId="AD" clId="Web-{B88144E2-16DB-D8AB-255A-1F47C747C0D7}" dt="2022-12-12T06:39:47.903" v="9"/>
      <pc:docMkLst>
        <pc:docMk/>
      </pc:docMkLst>
      <pc:sldChg chg="modSp">
        <pc:chgData name="Guest User" userId="S::urn:spo:anon#b105a63600b44e86885054a335bf470fbd8d0321534775285b62ffe2ef2bd4c6::" providerId="AD" clId="Web-{B88144E2-16DB-D8AB-255A-1F47C747C0D7}" dt="2022-12-12T06:39:17.856" v="8" actId="20577"/>
        <pc:sldMkLst>
          <pc:docMk/>
          <pc:sldMk cId="0" sldId="258"/>
        </pc:sldMkLst>
        <pc:spChg chg="mod">
          <ac:chgData name="Guest User" userId="S::urn:spo:anon#b105a63600b44e86885054a335bf470fbd8d0321534775285b62ffe2ef2bd4c6::" providerId="AD" clId="Web-{B88144E2-16DB-D8AB-255A-1F47C747C0D7}" dt="2022-12-12T06:39:17.856" v="8" actId="20577"/>
          <ac:spMkLst>
            <pc:docMk/>
            <pc:sldMk cId="0" sldId="258"/>
            <ac:spMk id="3" creationId="{00000000-0000-0000-0000-000000000000}"/>
          </ac:spMkLst>
        </pc:spChg>
      </pc:sldChg>
      <pc:sldChg chg="del">
        <pc:chgData name="Guest User" userId="S::urn:spo:anon#b105a63600b44e86885054a335bf470fbd8d0321534775285b62ffe2ef2bd4c6::" providerId="AD" clId="Web-{B88144E2-16DB-D8AB-255A-1F47C747C0D7}" dt="2022-12-12T06:36:57.493" v="5"/>
        <pc:sldMkLst>
          <pc:docMk/>
          <pc:sldMk cId="0" sldId="264"/>
        </pc:sldMkLst>
      </pc:sldChg>
      <pc:sldChg chg="del">
        <pc:chgData name="Guest User" userId="S::urn:spo:anon#b105a63600b44e86885054a335bf470fbd8d0321534775285b62ffe2ef2bd4c6::" providerId="AD" clId="Web-{B88144E2-16DB-D8AB-255A-1F47C747C0D7}" dt="2022-12-12T06:39:47.903" v="9"/>
        <pc:sldMkLst>
          <pc:docMk/>
          <pc:sldMk cId="0" sldId="266"/>
        </pc:sldMkLst>
      </pc:sldChg>
      <pc:sldChg chg="del">
        <pc:chgData name="Guest User" userId="S::urn:spo:anon#b105a63600b44e86885054a335bf470fbd8d0321534775285b62ffe2ef2bd4c6::" providerId="AD" clId="Web-{B88144E2-16DB-D8AB-255A-1F47C747C0D7}" dt="2022-12-12T06:33:33.346" v="3"/>
        <pc:sldMkLst>
          <pc:docMk/>
          <pc:sldMk cId="0" sldId="268"/>
        </pc:sldMkLst>
      </pc:sldChg>
      <pc:sldChg chg="del">
        <pc:chgData name="Guest User" userId="S::urn:spo:anon#b105a63600b44e86885054a335bf470fbd8d0321534775285b62ffe2ef2bd4c6::" providerId="AD" clId="Web-{B88144E2-16DB-D8AB-255A-1F47C747C0D7}" dt="2022-12-12T06:33:36.081" v="4"/>
        <pc:sldMkLst>
          <pc:docMk/>
          <pc:sldMk cId="0" sldId="269"/>
        </pc:sldMkLst>
      </pc:sldChg>
      <pc:sldChg chg="del">
        <pc:chgData name="Guest User" userId="S::urn:spo:anon#b105a63600b44e86885054a335bf470fbd8d0321534775285b62ffe2ef2bd4c6::" providerId="AD" clId="Web-{B88144E2-16DB-D8AB-255A-1F47C747C0D7}" dt="2022-12-12T06:31:42.437" v="0"/>
        <pc:sldMkLst>
          <pc:docMk/>
          <pc:sldMk cId="0" sldId="271"/>
        </pc:sldMkLst>
      </pc:sldChg>
      <pc:sldChg chg="del">
        <pc:chgData name="Guest User" userId="S::urn:spo:anon#b105a63600b44e86885054a335bf470fbd8d0321534775285b62ffe2ef2bd4c6::" providerId="AD" clId="Web-{B88144E2-16DB-D8AB-255A-1F47C747C0D7}" dt="2022-12-12T06:33:32.784" v="2"/>
        <pc:sldMkLst>
          <pc:docMk/>
          <pc:sldMk cId="0" sldId="273"/>
        </pc:sldMkLst>
      </pc:sldChg>
      <pc:sldChg chg="del">
        <pc:chgData name="Guest User" userId="S::urn:spo:anon#b105a63600b44e86885054a335bf470fbd8d0321534775285b62ffe2ef2bd4c6::" providerId="AD" clId="Web-{B88144E2-16DB-D8AB-255A-1F47C747C0D7}" dt="2022-12-12T06:32:50.939" v="1"/>
        <pc:sldMkLst>
          <pc:docMk/>
          <pc:sldMk cId="0" sldId="274"/>
        </pc:sldMkLst>
      </pc:sldChg>
    </pc:docChg>
  </pc:docChgLst>
  <pc:docChgLst>
    <pc:chgData name="Guest User" userId="S::urn:spo:anon#8eb509e7d86b9a05fa73a3eb2db5ff7f4e31270c83e4e2b4c6367a2d8b1aa100::" providerId="AD" clId="Web-{9E9A34A1-CEE5-4AB1-D224-CD91B514FF32}"/>
    <pc:docChg chg="addSld delSld modSld">
      <pc:chgData name="Guest User" userId="S::urn:spo:anon#8eb509e7d86b9a05fa73a3eb2db5ff7f4e31270c83e4e2b4c6367a2d8b1aa100::" providerId="AD" clId="Web-{9E9A34A1-CEE5-4AB1-D224-CD91B514FF32}" dt="2022-12-19T07:29:01.803" v="318" actId="14100"/>
      <pc:docMkLst>
        <pc:docMk/>
      </pc:docMkLst>
      <pc:sldChg chg="new del">
        <pc:chgData name="Guest User" userId="S::urn:spo:anon#8eb509e7d86b9a05fa73a3eb2db5ff7f4e31270c83e4e2b4c6367a2d8b1aa100::" providerId="AD" clId="Web-{9E9A34A1-CEE5-4AB1-D224-CD91B514FF32}" dt="2022-12-19T05:04:54.091" v="3"/>
        <pc:sldMkLst>
          <pc:docMk/>
          <pc:sldMk cId="1863011940" sldId="301"/>
        </pc:sldMkLst>
      </pc:sldChg>
      <pc:sldChg chg="addSp delSp modSp new">
        <pc:chgData name="Guest User" userId="S::urn:spo:anon#8eb509e7d86b9a05fa73a3eb2db5ff7f4e31270c83e4e2b4c6367a2d8b1aa100::" providerId="AD" clId="Web-{9E9A34A1-CEE5-4AB1-D224-CD91B514FF32}" dt="2022-12-19T05:09:27.725" v="16" actId="20577"/>
        <pc:sldMkLst>
          <pc:docMk/>
          <pc:sldMk cId="1865878602" sldId="301"/>
        </pc:sldMkLst>
        <pc:spChg chg="del">
          <ac:chgData name="Guest User" userId="S::urn:spo:anon#8eb509e7d86b9a05fa73a3eb2db5ff7f4e31270c83e4e2b4c6367a2d8b1aa100::" providerId="AD" clId="Web-{9E9A34A1-CEE5-4AB1-D224-CD91B514FF32}" dt="2022-12-19T05:07:27.440" v="5"/>
          <ac:spMkLst>
            <pc:docMk/>
            <pc:sldMk cId="1865878602" sldId="301"/>
            <ac:spMk id="2" creationId="{BA115C3F-CACE-3647-79FF-617D48C0F9FC}"/>
          </ac:spMkLst>
        </pc:spChg>
        <pc:spChg chg="mod">
          <ac:chgData name="Guest User" userId="S::urn:spo:anon#8eb509e7d86b9a05fa73a3eb2db5ff7f4e31270c83e4e2b4c6367a2d8b1aa100::" providerId="AD" clId="Web-{9E9A34A1-CEE5-4AB1-D224-CD91B514FF32}" dt="2022-12-19T05:09:27.725" v="16" actId="20577"/>
          <ac:spMkLst>
            <pc:docMk/>
            <pc:sldMk cId="1865878602" sldId="301"/>
            <ac:spMk id="3" creationId="{2493A21E-5B1D-186B-ED64-6AC2CDEB8E87}"/>
          </ac:spMkLst>
        </pc:spChg>
        <pc:spChg chg="del">
          <ac:chgData name="Guest User" userId="S::urn:spo:anon#8eb509e7d86b9a05fa73a3eb2db5ff7f4e31270c83e4e2b4c6367a2d8b1aa100::" providerId="AD" clId="Web-{9E9A34A1-CEE5-4AB1-D224-CD91B514FF32}" dt="2022-12-19T05:08:46.989" v="10"/>
          <ac:spMkLst>
            <pc:docMk/>
            <pc:sldMk cId="1865878602" sldId="301"/>
            <ac:spMk id="4" creationId="{DD27B104-90BF-140D-CB70-40D93CAA4A90}"/>
          </ac:spMkLst>
        </pc:spChg>
        <pc:picChg chg="add mod ord">
          <ac:chgData name="Guest User" userId="S::urn:spo:anon#8eb509e7d86b9a05fa73a3eb2db5ff7f4e31270c83e4e2b4c6367a2d8b1aa100::" providerId="AD" clId="Web-{9E9A34A1-CEE5-4AB1-D224-CD91B514FF32}" dt="2022-12-19T05:09:14.380" v="14" actId="14100"/>
          <ac:picMkLst>
            <pc:docMk/>
            <pc:sldMk cId="1865878602" sldId="301"/>
            <ac:picMk id="5" creationId="{20E9CC89-C3FC-3716-70D3-23FBA0C5E69D}"/>
          </ac:picMkLst>
        </pc:picChg>
      </pc:sldChg>
      <pc:sldChg chg="new del">
        <pc:chgData name="Guest User" userId="S::urn:spo:anon#8eb509e7d86b9a05fa73a3eb2db5ff7f4e31270c83e4e2b4c6367a2d8b1aa100::" providerId="AD" clId="Web-{9E9A34A1-CEE5-4AB1-D224-CD91B514FF32}" dt="2022-12-19T05:04:15.872" v="1"/>
        <pc:sldMkLst>
          <pc:docMk/>
          <pc:sldMk cId="3865249599" sldId="301"/>
        </pc:sldMkLst>
      </pc:sldChg>
      <pc:sldChg chg="addSp delSp modSp new">
        <pc:chgData name="Guest User" userId="S::urn:spo:anon#8eb509e7d86b9a05fa73a3eb2db5ff7f4e31270c83e4e2b4c6367a2d8b1aa100::" providerId="AD" clId="Web-{9E9A34A1-CEE5-4AB1-D224-CD91B514FF32}" dt="2022-12-19T05:18:03.662" v="62" actId="1076"/>
        <pc:sldMkLst>
          <pc:docMk/>
          <pc:sldMk cId="3962621415" sldId="302"/>
        </pc:sldMkLst>
        <pc:spChg chg="del">
          <ac:chgData name="Guest User" userId="S::urn:spo:anon#8eb509e7d86b9a05fa73a3eb2db5ff7f4e31270c83e4e2b4c6367a2d8b1aa100::" providerId="AD" clId="Web-{9E9A34A1-CEE5-4AB1-D224-CD91B514FF32}" dt="2022-12-19T05:09:58.913" v="18"/>
          <ac:spMkLst>
            <pc:docMk/>
            <pc:sldMk cId="3962621415" sldId="302"/>
            <ac:spMk id="2" creationId="{B4382F15-D9FE-D581-F428-473ADA7CE253}"/>
          </ac:spMkLst>
        </pc:spChg>
        <pc:spChg chg="mod">
          <ac:chgData name="Guest User" userId="S::urn:spo:anon#8eb509e7d86b9a05fa73a3eb2db5ff7f4e31270c83e4e2b4c6367a2d8b1aa100::" providerId="AD" clId="Web-{9E9A34A1-CEE5-4AB1-D224-CD91B514FF32}" dt="2022-12-19T05:18:03.662" v="62" actId="1076"/>
          <ac:spMkLst>
            <pc:docMk/>
            <pc:sldMk cId="3962621415" sldId="302"/>
            <ac:spMk id="3" creationId="{E6461FAC-7424-DE59-0F06-2EC2B7770CF0}"/>
          </ac:spMkLst>
        </pc:spChg>
        <pc:spChg chg="del mod">
          <ac:chgData name="Guest User" userId="S::urn:spo:anon#8eb509e7d86b9a05fa73a3eb2db5ff7f4e31270c83e4e2b4c6367a2d8b1aa100::" providerId="AD" clId="Web-{9E9A34A1-CEE5-4AB1-D224-CD91B514FF32}" dt="2022-12-19T05:13:33.435" v="32"/>
          <ac:spMkLst>
            <pc:docMk/>
            <pc:sldMk cId="3962621415" sldId="302"/>
            <ac:spMk id="4" creationId="{8902825E-8DAE-3952-3A1C-8E11B08B01C1}"/>
          </ac:spMkLst>
        </pc:spChg>
        <pc:picChg chg="add mod ord">
          <ac:chgData name="Guest User" userId="S::urn:spo:anon#8eb509e7d86b9a05fa73a3eb2db5ff7f4e31270c83e4e2b4c6367a2d8b1aa100::" providerId="AD" clId="Web-{9E9A34A1-CEE5-4AB1-D224-CD91B514FF32}" dt="2022-12-19T05:13:33.435" v="32"/>
          <ac:picMkLst>
            <pc:docMk/>
            <pc:sldMk cId="3962621415" sldId="302"/>
            <ac:picMk id="5" creationId="{8D870DDC-71E5-DED5-0A32-C24547B9D6EE}"/>
          </ac:picMkLst>
        </pc:picChg>
      </pc:sldChg>
      <pc:sldChg chg="addSp delSp modSp new">
        <pc:chgData name="Guest User" userId="S::urn:spo:anon#8eb509e7d86b9a05fa73a3eb2db5ff7f4e31270c83e4e2b4c6367a2d8b1aa100::" providerId="AD" clId="Web-{9E9A34A1-CEE5-4AB1-D224-CD91B514FF32}" dt="2022-12-19T05:23:09.733" v="79" actId="1076"/>
        <pc:sldMkLst>
          <pc:docMk/>
          <pc:sldMk cId="3351015849" sldId="303"/>
        </pc:sldMkLst>
        <pc:spChg chg="del">
          <ac:chgData name="Guest User" userId="S::urn:spo:anon#8eb509e7d86b9a05fa73a3eb2db5ff7f4e31270c83e4e2b4c6367a2d8b1aa100::" providerId="AD" clId="Web-{9E9A34A1-CEE5-4AB1-D224-CD91B514FF32}" dt="2022-12-19T05:18:16.678" v="64"/>
          <ac:spMkLst>
            <pc:docMk/>
            <pc:sldMk cId="3351015849" sldId="303"/>
            <ac:spMk id="2" creationId="{2FBF46BE-E75D-B622-D8CD-9EFB6227AB5A}"/>
          </ac:spMkLst>
        </pc:spChg>
        <pc:spChg chg="mod">
          <ac:chgData name="Guest User" userId="S::urn:spo:anon#8eb509e7d86b9a05fa73a3eb2db5ff7f4e31270c83e4e2b4c6367a2d8b1aa100::" providerId="AD" clId="Web-{9E9A34A1-CEE5-4AB1-D224-CD91B514FF32}" dt="2022-12-19T05:23:01.764" v="77" actId="14100"/>
          <ac:spMkLst>
            <pc:docMk/>
            <pc:sldMk cId="3351015849" sldId="303"/>
            <ac:spMk id="3" creationId="{307EC1BD-495F-C56E-7EFC-F51DAE99C026}"/>
          </ac:spMkLst>
        </pc:spChg>
        <pc:spChg chg="del">
          <ac:chgData name="Guest User" userId="S::urn:spo:anon#8eb509e7d86b9a05fa73a3eb2db5ff7f4e31270c83e4e2b4c6367a2d8b1aa100::" providerId="AD" clId="Web-{9E9A34A1-CEE5-4AB1-D224-CD91B514FF32}" dt="2022-12-19T05:22:43.795" v="73"/>
          <ac:spMkLst>
            <pc:docMk/>
            <pc:sldMk cId="3351015849" sldId="303"/>
            <ac:spMk id="4" creationId="{650BA0F2-991D-46DD-ACCB-8DF55BD3D348}"/>
          </ac:spMkLst>
        </pc:spChg>
        <pc:picChg chg="add mod ord">
          <ac:chgData name="Guest User" userId="S::urn:spo:anon#8eb509e7d86b9a05fa73a3eb2db5ff7f4e31270c83e4e2b4c6367a2d8b1aa100::" providerId="AD" clId="Web-{9E9A34A1-CEE5-4AB1-D224-CD91B514FF32}" dt="2022-12-19T05:23:09.733" v="79" actId="1076"/>
          <ac:picMkLst>
            <pc:docMk/>
            <pc:sldMk cId="3351015849" sldId="303"/>
            <ac:picMk id="5" creationId="{B70F70BA-C5F5-75F5-6B1D-15F5392171CE}"/>
          </ac:picMkLst>
        </pc:picChg>
      </pc:sldChg>
      <pc:sldChg chg="addSp delSp modSp new">
        <pc:chgData name="Guest User" userId="S::urn:spo:anon#8eb509e7d86b9a05fa73a3eb2db5ff7f4e31270c83e4e2b4c6367a2d8b1aa100::" providerId="AD" clId="Web-{9E9A34A1-CEE5-4AB1-D224-CD91B514FF32}" dt="2022-12-19T06:52:20.944" v="91" actId="14100"/>
        <pc:sldMkLst>
          <pc:docMk/>
          <pc:sldMk cId="3982481375" sldId="304"/>
        </pc:sldMkLst>
        <pc:spChg chg="del">
          <ac:chgData name="Guest User" userId="S::urn:spo:anon#8eb509e7d86b9a05fa73a3eb2db5ff7f4e31270c83e4e2b4c6367a2d8b1aa100::" providerId="AD" clId="Web-{9E9A34A1-CEE5-4AB1-D224-CD91B514FF32}" dt="2022-12-19T05:23:22.452" v="81"/>
          <ac:spMkLst>
            <pc:docMk/>
            <pc:sldMk cId="3982481375" sldId="304"/>
            <ac:spMk id="2" creationId="{D59D44AC-BB0B-5A0D-232D-5A78AF4C33F4}"/>
          </ac:spMkLst>
        </pc:spChg>
        <pc:spChg chg="mod">
          <ac:chgData name="Guest User" userId="S::urn:spo:anon#8eb509e7d86b9a05fa73a3eb2db5ff7f4e31270c83e4e2b4c6367a2d8b1aa100::" providerId="AD" clId="Web-{9E9A34A1-CEE5-4AB1-D224-CD91B514FF32}" dt="2022-12-19T05:24:18.188" v="86" actId="20577"/>
          <ac:spMkLst>
            <pc:docMk/>
            <pc:sldMk cId="3982481375" sldId="304"/>
            <ac:spMk id="3" creationId="{D60F6682-B21C-E09B-43B9-F6B39E09D73E}"/>
          </ac:spMkLst>
        </pc:spChg>
        <pc:spChg chg="del mod">
          <ac:chgData name="Guest User" userId="S::urn:spo:anon#8eb509e7d86b9a05fa73a3eb2db5ff7f4e31270c83e4e2b4c6367a2d8b1aa100::" providerId="AD" clId="Web-{9E9A34A1-CEE5-4AB1-D224-CD91B514FF32}" dt="2022-12-19T06:52:12.209" v="89"/>
          <ac:spMkLst>
            <pc:docMk/>
            <pc:sldMk cId="3982481375" sldId="304"/>
            <ac:spMk id="4" creationId="{D14E1938-C121-F2D5-996B-1C4218A9164C}"/>
          </ac:spMkLst>
        </pc:spChg>
        <pc:picChg chg="add mod ord">
          <ac:chgData name="Guest User" userId="S::urn:spo:anon#8eb509e7d86b9a05fa73a3eb2db5ff7f4e31270c83e4e2b4c6367a2d8b1aa100::" providerId="AD" clId="Web-{9E9A34A1-CEE5-4AB1-D224-CD91B514FF32}" dt="2022-12-19T06:52:20.944" v="91" actId="14100"/>
          <ac:picMkLst>
            <pc:docMk/>
            <pc:sldMk cId="3982481375" sldId="304"/>
            <ac:picMk id="2" creationId="{E3F8A4F7-F195-A92D-473C-CA7EB5C0814D}"/>
          </ac:picMkLst>
        </pc:picChg>
      </pc:sldChg>
      <pc:sldChg chg="addSp delSp modSp new">
        <pc:chgData name="Guest User" userId="S::urn:spo:anon#8eb509e7d86b9a05fa73a3eb2db5ff7f4e31270c83e4e2b4c6367a2d8b1aa100::" providerId="AD" clId="Web-{9E9A34A1-CEE5-4AB1-D224-CD91B514FF32}" dt="2022-12-19T06:55:27.027" v="109" actId="14100"/>
        <pc:sldMkLst>
          <pc:docMk/>
          <pc:sldMk cId="3584086783" sldId="305"/>
        </pc:sldMkLst>
        <pc:spChg chg="del">
          <ac:chgData name="Guest User" userId="S::urn:spo:anon#8eb509e7d86b9a05fa73a3eb2db5ff7f4e31270c83e4e2b4c6367a2d8b1aa100::" providerId="AD" clId="Web-{9E9A34A1-CEE5-4AB1-D224-CD91B514FF32}" dt="2022-12-19T06:52:59.992" v="93"/>
          <ac:spMkLst>
            <pc:docMk/>
            <pc:sldMk cId="3584086783" sldId="305"/>
            <ac:spMk id="2" creationId="{2540D32B-E166-E699-D54E-46CFFBF0323A}"/>
          </ac:spMkLst>
        </pc:spChg>
        <pc:spChg chg="mod">
          <ac:chgData name="Guest User" userId="S::urn:spo:anon#8eb509e7d86b9a05fa73a3eb2db5ff7f4e31270c83e4e2b4c6367a2d8b1aa100::" providerId="AD" clId="Web-{9E9A34A1-CEE5-4AB1-D224-CD91B514FF32}" dt="2022-12-19T06:54:57.542" v="106" actId="20577"/>
          <ac:spMkLst>
            <pc:docMk/>
            <pc:sldMk cId="3584086783" sldId="305"/>
            <ac:spMk id="3" creationId="{5CBAD5C9-0112-7560-58CD-84F5553487BC}"/>
          </ac:spMkLst>
        </pc:spChg>
        <pc:spChg chg="del">
          <ac:chgData name="Guest User" userId="S::urn:spo:anon#8eb509e7d86b9a05fa73a3eb2db5ff7f4e31270c83e4e2b4c6367a2d8b1aa100::" providerId="AD" clId="Web-{9E9A34A1-CEE5-4AB1-D224-CD91B514FF32}" dt="2022-12-19T06:55:16.027" v="107"/>
          <ac:spMkLst>
            <pc:docMk/>
            <pc:sldMk cId="3584086783" sldId="305"/>
            <ac:spMk id="4" creationId="{35C6239A-9CED-AFC4-B756-BBB7525D07AA}"/>
          </ac:spMkLst>
        </pc:spChg>
        <pc:spChg chg="add del mod">
          <ac:chgData name="Guest User" userId="S::urn:spo:anon#8eb509e7d86b9a05fa73a3eb2db5ff7f4e31270c83e4e2b4c6367a2d8b1aa100::" providerId="AD" clId="Web-{9E9A34A1-CEE5-4AB1-D224-CD91B514FF32}" dt="2022-12-19T06:53:25.602" v="96"/>
          <ac:spMkLst>
            <pc:docMk/>
            <pc:sldMk cId="3584086783" sldId="305"/>
            <ac:spMk id="5" creationId="{12E4F0C3-DB76-FED5-C9E0-DDBE54AF4AC9}"/>
          </ac:spMkLst>
        </pc:spChg>
        <pc:spChg chg="add del mod">
          <ac:chgData name="Guest User" userId="S::urn:spo:anon#8eb509e7d86b9a05fa73a3eb2db5ff7f4e31270c83e4e2b4c6367a2d8b1aa100::" providerId="AD" clId="Web-{9E9A34A1-CEE5-4AB1-D224-CD91B514FF32}" dt="2022-12-19T06:54:02.118" v="99"/>
          <ac:spMkLst>
            <pc:docMk/>
            <pc:sldMk cId="3584086783" sldId="305"/>
            <ac:spMk id="6" creationId="{C940897C-643B-5AA8-9395-DD0E50EE75E7}"/>
          </ac:spMkLst>
        </pc:spChg>
        <pc:picChg chg="add mod ord">
          <ac:chgData name="Guest User" userId="S::urn:spo:anon#8eb509e7d86b9a05fa73a3eb2db5ff7f4e31270c83e4e2b4c6367a2d8b1aa100::" providerId="AD" clId="Web-{9E9A34A1-CEE5-4AB1-D224-CD91B514FF32}" dt="2022-12-19T06:55:27.027" v="109" actId="14100"/>
          <ac:picMkLst>
            <pc:docMk/>
            <pc:sldMk cId="3584086783" sldId="305"/>
            <ac:picMk id="7" creationId="{8DC2BD50-CB62-D6A6-028D-01B7542FE167}"/>
          </ac:picMkLst>
        </pc:picChg>
      </pc:sldChg>
      <pc:sldChg chg="addSp delSp modSp new">
        <pc:chgData name="Guest User" userId="S::urn:spo:anon#8eb509e7d86b9a05fa73a3eb2db5ff7f4e31270c83e4e2b4c6367a2d8b1aa100::" providerId="AD" clId="Web-{9E9A34A1-CEE5-4AB1-D224-CD91B514FF32}" dt="2022-12-19T07:02:08.492" v="161" actId="20577"/>
        <pc:sldMkLst>
          <pc:docMk/>
          <pc:sldMk cId="491662930" sldId="306"/>
        </pc:sldMkLst>
        <pc:spChg chg="del mod">
          <ac:chgData name="Guest User" userId="S::urn:spo:anon#8eb509e7d86b9a05fa73a3eb2db5ff7f4e31270c83e4e2b4c6367a2d8b1aa100::" providerId="AD" clId="Web-{9E9A34A1-CEE5-4AB1-D224-CD91B514FF32}" dt="2022-12-19T06:58:42.173" v="130"/>
          <ac:spMkLst>
            <pc:docMk/>
            <pc:sldMk cId="491662930" sldId="306"/>
            <ac:spMk id="2" creationId="{C9118A95-46D3-5F37-590B-D4E3B2BE9084}"/>
          </ac:spMkLst>
        </pc:spChg>
        <pc:spChg chg="mod">
          <ac:chgData name="Guest User" userId="S::urn:spo:anon#8eb509e7d86b9a05fa73a3eb2db5ff7f4e31270c83e4e2b4c6367a2d8b1aa100::" providerId="AD" clId="Web-{9E9A34A1-CEE5-4AB1-D224-CD91B514FF32}" dt="2022-12-19T07:02:08.492" v="161" actId="20577"/>
          <ac:spMkLst>
            <pc:docMk/>
            <pc:sldMk cId="491662930" sldId="306"/>
            <ac:spMk id="3" creationId="{95B6A339-1C43-4C53-287C-C4472EB0FCBA}"/>
          </ac:spMkLst>
        </pc:spChg>
        <pc:spChg chg="add mod">
          <ac:chgData name="Guest User" userId="S::urn:spo:anon#8eb509e7d86b9a05fa73a3eb2db5ff7f4e31270c83e4e2b4c6367a2d8b1aa100::" providerId="AD" clId="Web-{9E9A34A1-CEE5-4AB1-D224-CD91B514FF32}" dt="2022-12-19T07:00:59.615" v="148" actId="20577"/>
          <ac:spMkLst>
            <pc:docMk/>
            <pc:sldMk cId="491662930" sldId="306"/>
            <ac:spMk id="5" creationId="{0331E980-CFAE-38C6-44A6-1DABBCF2174A}"/>
          </ac:spMkLst>
        </pc:spChg>
      </pc:sldChg>
      <pc:sldChg chg="modSp new">
        <pc:chgData name="Guest User" userId="S::urn:spo:anon#8eb509e7d86b9a05fa73a3eb2db5ff7f4e31270c83e4e2b4c6367a2d8b1aa100::" providerId="AD" clId="Web-{9E9A34A1-CEE5-4AB1-D224-CD91B514FF32}" dt="2022-12-19T07:05:09.809" v="182" actId="20577"/>
        <pc:sldMkLst>
          <pc:docMk/>
          <pc:sldMk cId="2507423089" sldId="307"/>
        </pc:sldMkLst>
        <pc:spChg chg="mod">
          <ac:chgData name="Guest User" userId="S::urn:spo:anon#8eb509e7d86b9a05fa73a3eb2db5ff7f4e31270c83e4e2b4c6367a2d8b1aa100::" providerId="AD" clId="Web-{9E9A34A1-CEE5-4AB1-D224-CD91B514FF32}" dt="2022-12-19T07:03:53.807" v="172" actId="20577"/>
          <ac:spMkLst>
            <pc:docMk/>
            <pc:sldMk cId="2507423089" sldId="307"/>
            <ac:spMk id="2" creationId="{159E7F70-68B1-4073-A738-EB8123B71412}"/>
          </ac:spMkLst>
        </pc:spChg>
        <pc:spChg chg="mod">
          <ac:chgData name="Guest User" userId="S::urn:spo:anon#8eb509e7d86b9a05fa73a3eb2db5ff7f4e31270c83e4e2b4c6367a2d8b1aa100::" providerId="AD" clId="Web-{9E9A34A1-CEE5-4AB1-D224-CD91B514FF32}" dt="2022-12-19T07:05:09.809" v="182" actId="20577"/>
          <ac:spMkLst>
            <pc:docMk/>
            <pc:sldMk cId="2507423089" sldId="307"/>
            <ac:spMk id="3" creationId="{2012A6BA-97FB-8085-644E-8183BD52352A}"/>
          </ac:spMkLst>
        </pc:spChg>
      </pc:sldChg>
      <pc:sldChg chg="modSp new">
        <pc:chgData name="Guest User" userId="S::urn:spo:anon#8eb509e7d86b9a05fa73a3eb2db5ff7f4e31270c83e4e2b4c6367a2d8b1aa100::" providerId="AD" clId="Web-{9E9A34A1-CEE5-4AB1-D224-CD91B514FF32}" dt="2022-12-19T07:08:52.769" v="206" actId="20577"/>
        <pc:sldMkLst>
          <pc:docMk/>
          <pc:sldMk cId="1208674063" sldId="308"/>
        </pc:sldMkLst>
        <pc:spChg chg="mod">
          <ac:chgData name="Guest User" userId="S::urn:spo:anon#8eb509e7d86b9a05fa73a3eb2db5ff7f4e31270c83e4e2b4c6367a2d8b1aa100::" providerId="AD" clId="Web-{9E9A34A1-CEE5-4AB1-D224-CD91B514FF32}" dt="2022-12-19T07:07:12.016" v="191" actId="14100"/>
          <ac:spMkLst>
            <pc:docMk/>
            <pc:sldMk cId="1208674063" sldId="308"/>
            <ac:spMk id="2" creationId="{DD61C6EC-34D4-9C31-4B15-5FED0857EB94}"/>
          </ac:spMkLst>
        </pc:spChg>
        <pc:spChg chg="mod">
          <ac:chgData name="Guest User" userId="S::urn:spo:anon#8eb509e7d86b9a05fa73a3eb2db5ff7f4e31270c83e4e2b4c6367a2d8b1aa100::" providerId="AD" clId="Web-{9E9A34A1-CEE5-4AB1-D224-CD91B514FF32}" dt="2022-12-19T07:08:52.769" v="206" actId="20577"/>
          <ac:spMkLst>
            <pc:docMk/>
            <pc:sldMk cId="1208674063" sldId="308"/>
            <ac:spMk id="3" creationId="{98F96B49-BD01-A31B-3DF1-2D9B0AF5163E}"/>
          </ac:spMkLst>
        </pc:spChg>
      </pc:sldChg>
      <pc:sldChg chg="addSp delSp modSp new">
        <pc:chgData name="Guest User" userId="S::urn:spo:anon#8eb509e7d86b9a05fa73a3eb2db5ff7f4e31270c83e4e2b4c6367a2d8b1aa100::" providerId="AD" clId="Web-{9E9A34A1-CEE5-4AB1-D224-CD91B514FF32}" dt="2022-12-19T07:13:04.135" v="221" actId="20577"/>
        <pc:sldMkLst>
          <pc:docMk/>
          <pc:sldMk cId="2966359368" sldId="309"/>
        </pc:sldMkLst>
        <pc:spChg chg="mod">
          <ac:chgData name="Guest User" userId="S::urn:spo:anon#8eb509e7d86b9a05fa73a3eb2db5ff7f4e31270c83e4e2b4c6367a2d8b1aa100::" providerId="AD" clId="Web-{9E9A34A1-CEE5-4AB1-D224-CD91B514FF32}" dt="2022-12-19T07:13:04.135" v="221" actId="20577"/>
          <ac:spMkLst>
            <pc:docMk/>
            <pc:sldMk cId="2966359368" sldId="309"/>
            <ac:spMk id="2" creationId="{B36189A4-4FDC-DDC1-8E9D-27EC5E347F65}"/>
          </ac:spMkLst>
        </pc:spChg>
        <pc:spChg chg="del mod">
          <ac:chgData name="Guest User" userId="S::urn:spo:anon#8eb509e7d86b9a05fa73a3eb2db5ff7f4e31270c83e4e2b4c6367a2d8b1aa100::" providerId="AD" clId="Web-{9E9A34A1-CEE5-4AB1-D224-CD91B514FF32}" dt="2022-12-19T07:10:10.380" v="211"/>
          <ac:spMkLst>
            <pc:docMk/>
            <pc:sldMk cId="2966359368" sldId="309"/>
            <ac:spMk id="3" creationId="{34579F13-ED5F-67BE-2EC1-0DD7ACD2BEF4}"/>
          </ac:spMkLst>
        </pc:spChg>
        <pc:picChg chg="add mod ord">
          <ac:chgData name="Guest User" userId="S::urn:spo:anon#8eb509e7d86b9a05fa73a3eb2db5ff7f4e31270c83e4e2b4c6367a2d8b1aa100::" providerId="AD" clId="Web-{9E9A34A1-CEE5-4AB1-D224-CD91B514FF32}" dt="2022-12-19T07:10:29.006" v="214" actId="14100"/>
          <ac:picMkLst>
            <pc:docMk/>
            <pc:sldMk cId="2966359368" sldId="309"/>
            <ac:picMk id="4" creationId="{7199DDF6-142D-9F56-990D-7707EF7A46CF}"/>
          </ac:picMkLst>
        </pc:picChg>
      </pc:sldChg>
      <pc:sldChg chg="modSp new del">
        <pc:chgData name="Guest User" userId="S::urn:spo:anon#8eb509e7d86b9a05fa73a3eb2db5ff7f4e31270c83e4e2b4c6367a2d8b1aa100::" providerId="AD" clId="Web-{9E9A34A1-CEE5-4AB1-D224-CD91B514FF32}" dt="2022-12-19T07:17:47.956" v="243"/>
        <pc:sldMkLst>
          <pc:docMk/>
          <pc:sldMk cId="881393245" sldId="310"/>
        </pc:sldMkLst>
        <pc:spChg chg="mod">
          <ac:chgData name="Guest User" userId="S::urn:spo:anon#8eb509e7d86b9a05fa73a3eb2db5ff7f4e31270c83e4e2b4c6367a2d8b1aa100::" providerId="AD" clId="Web-{9E9A34A1-CEE5-4AB1-D224-CD91B514FF32}" dt="2022-12-19T07:16:58.829" v="239" actId="14100"/>
          <ac:spMkLst>
            <pc:docMk/>
            <pc:sldMk cId="881393245" sldId="310"/>
            <ac:spMk id="2" creationId="{1303E340-D59C-0680-A00F-BAB1BEF75CDE}"/>
          </ac:spMkLst>
        </pc:spChg>
        <pc:spChg chg="mod">
          <ac:chgData name="Guest User" userId="S::urn:spo:anon#8eb509e7d86b9a05fa73a3eb2db5ff7f4e31270c83e4e2b4c6367a2d8b1aa100::" providerId="AD" clId="Web-{9E9A34A1-CEE5-4AB1-D224-CD91B514FF32}" dt="2022-12-19T07:16:58.908" v="240" actId="14100"/>
          <ac:spMkLst>
            <pc:docMk/>
            <pc:sldMk cId="881393245" sldId="310"/>
            <ac:spMk id="3" creationId="{17E40B1D-C5F9-1147-15B5-7F936A9079FA}"/>
          </ac:spMkLst>
        </pc:spChg>
      </pc:sldChg>
      <pc:sldChg chg="modSp new">
        <pc:chgData name="Guest User" userId="S::urn:spo:anon#8eb509e7d86b9a05fa73a3eb2db5ff7f4e31270c83e4e2b4c6367a2d8b1aa100::" providerId="AD" clId="Web-{9E9A34A1-CEE5-4AB1-D224-CD91B514FF32}" dt="2022-12-19T07:21:34.244" v="268" actId="20577"/>
        <pc:sldMkLst>
          <pc:docMk/>
          <pc:sldMk cId="1585802814" sldId="310"/>
        </pc:sldMkLst>
        <pc:spChg chg="mod">
          <ac:chgData name="Guest User" userId="S::urn:spo:anon#8eb509e7d86b9a05fa73a3eb2db5ff7f4e31270c83e4e2b4c6367a2d8b1aa100::" providerId="AD" clId="Web-{9E9A34A1-CEE5-4AB1-D224-CD91B514FF32}" dt="2022-12-19T07:19:07.958" v="251" actId="20577"/>
          <ac:spMkLst>
            <pc:docMk/>
            <pc:sldMk cId="1585802814" sldId="310"/>
            <ac:spMk id="2" creationId="{16841C82-06A0-9E7A-5243-D3B8BEB4200C}"/>
          </ac:spMkLst>
        </pc:spChg>
        <pc:spChg chg="mod">
          <ac:chgData name="Guest User" userId="S::urn:spo:anon#8eb509e7d86b9a05fa73a3eb2db5ff7f4e31270c83e4e2b4c6367a2d8b1aa100::" providerId="AD" clId="Web-{9E9A34A1-CEE5-4AB1-D224-CD91B514FF32}" dt="2022-12-19T07:21:34.244" v="268" actId="20577"/>
          <ac:spMkLst>
            <pc:docMk/>
            <pc:sldMk cId="1585802814" sldId="310"/>
            <ac:spMk id="3" creationId="{DAF58953-5FB7-1443-F40D-46121538D181}"/>
          </ac:spMkLst>
        </pc:spChg>
      </pc:sldChg>
      <pc:sldChg chg="addSp delSp modSp new del">
        <pc:chgData name="Guest User" userId="S::urn:spo:anon#8eb509e7d86b9a05fa73a3eb2db5ff7f4e31270c83e4e2b4c6367a2d8b1aa100::" providerId="AD" clId="Web-{9E9A34A1-CEE5-4AB1-D224-CD91B514FF32}" dt="2022-12-19T07:16:24.344" v="236"/>
        <pc:sldMkLst>
          <pc:docMk/>
          <pc:sldMk cId="2842246489" sldId="310"/>
        </pc:sldMkLst>
        <pc:spChg chg="del mod">
          <ac:chgData name="Guest User" userId="S::urn:spo:anon#8eb509e7d86b9a05fa73a3eb2db5ff7f4e31270c83e4e2b4c6367a2d8b1aa100::" providerId="AD" clId="Web-{9E9A34A1-CEE5-4AB1-D224-CD91B514FF32}" dt="2022-12-19T07:15:06.389" v="232"/>
          <ac:spMkLst>
            <pc:docMk/>
            <pc:sldMk cId="2842246489" sldId="310"/>
            <ac:spMk id="2" creationId="{829AE17B-C41A-1F4B-D40E-C788E5FA1DCE}"/>
          </ac:spMkLst>
        </pc:spChg>
        <pc:spChg chg="del mod">
          <ac:chgData name="Guest User" userId="S::urn:spo:anon#8eb509e7d86b9a05fa73a3eb2db5ff7f4e31270c83e4e2b4c6367a2d8b1aa100::" providerId="AD" clId="Web-{9E9A34A1-CEE5-4AB1-D224-CD91B514FF32}" dt="2022-12-19T07:14:32.702" v="226"/>
          <ac:spMkLst>
            <pc:docMk/>
            <pc:sldMk cId="2842246489" sldId="310"/>
            <ac:spMk id="3" creationId="{611AC1E3-2B73-524C-C8A3-CF59EBDB5394}"/>
          </ac:spMkLst>
        </pc:spChg>
        <pc:picChg chg="add mod ord">
          <ac:chgData name="Guest User" userId="S::urn:spo:anon#8eb509e7d86b9a05fa73a3eb2db5ff7f4e31270c83e4e2b4c6367a2d8b1aa100::" providerId="AD" clId="Web-{9E9A34A1-CEE5-4AB1-D224-CD91B514FF32}" dt="2022-12-19T07:16:12.656" v="235" actId="1076"/>
          <ac:picMkLst>
            <pc:docMk/>
            <pc:sldMk cId="2842246489" sldId="310"/>
            <ac:picMk id="4" creationId="{6D7D2CED-EE9B-3530-3C03-5A78100A547E}"/>
          </ac:picMkLst>
        </pc:picChg>
      </pc:sldChg>
      <pc:sldChg chg="add del">
        <pc:chgData name="Guest User" userId="S::urn:spo:anon#8eb509e7d86b9a05fa73a3eb2db5ff7f4e31270c83e4e2b4c6367a2d8b1aa100::" providerId="AD" clId="Web-{9E9A34A1-CEE5-4AB1-D224-CD91B514FF32}" dt="2022-12-19T07:18:08.878" v="245"/>
        <pc:sldMkLst>
          <pc:docMk/>
          <pc:sldMk cId="830081196" sldId="311"/>
        </pc:sldMkLst>
      </pc:sldChg>
      <pc:sldChg chg="modSp new">
        <pc:chgData name="Guest User" userId="S::urn:spo:anon#8eb509e7d86b9a05fa73a3eb2db5ff7f4e31270c83e4e2b4c6367a2d8b1aa100::" providerId="AD" clId="Web-{9E9A34A1-CEE5-4AB1-D224-CD91B514FF32}" dt="2022-12-19T07:24:27.217" v="283" actId="20577"/>
        <pc:sldMkLst>
          <pc:docMk/>
          <pc:sldMk cId="2296020444" sldId="311"/>
        </pc:sldMkLst>
        <pc:spChg chg="mod">
          <ac:chgData name="Guest User" userId="S::urn:spo:anon#8eb509e7d86b9a05fa73a3eb2db5ff7f4e31270c83e4e2b4c6367a2d8b1aa100::" providerId="AD" clId="Web-{9E9A34A1-CEE5-4AB1-D224-CD91B514FF32}" dt="2022-12-19T07:23:28.825" v="281" actId="14100"/>
          <ac:spMkLst>
            <pc:docMk/>
            <pc:sldMk cId="2296020444" sldId="311"/>
            <ac:spMk id="2" creationId="{648D4C91-22E0-5F72-A6CF-A3AF6F9E155B}"/>
          </ac:spMkLst>
        </pc:spChg>
        <pc:spChg chg="mod">
          <ac:chgData name="Guest User" userId="S::urn:spo:anon#8eb509e7d86b9a05fa73a3eb2db5ff7f4e31270c83e4e2b4c6367a2d8b1aa100::" providerId="AD" clId="Web-{9E9A34A1-CEE5-4AB1-D224-CD91B514FF32}" dt="2022-12-19T07:24:27.217" v="283" actId="20577"/>
          <ac:spMkLst>
            <pc:docMk/>
            <pc:sldMk cId="2296020444" sldId="311"/>
            <ac:spMk id="3" creationId="{A1F86A04-B793-E9DB-1284-76C470B32CCE}"/>
          </ac:spMkLst>
        </pc:spChg>
      </pc:sldChg>
      <pc:sldChg chg="add del">
        <pc:chgData name="Guest User" userId="S::urn:spo:anon#8eb509e7d86b9a05fa73a3eb2db5ff7f4e31270c83e4e2b4c6367a2d8b1aa100::" providerId="AD" clId="Web-{9E9A34A1-CEE5-4AB1-D224-CD91B514FF32}" dt="2022-12-19T07:17:52.300" v="244"/>
        <pc:sldMkLst>
          <pc:docMk/>
          <pc:sldMk cId="420342432" sldId="312"/>
        </pc:sldMkLst>
      </pc:sldChg>
      <pc:sldChg chg="modSp new">
        <pc:chgData name="Guest User" userId="S::urn:spo:anon#8eb509e7d86b9a05fa73a3eb2db5ff7f4e31270c83e4e2b4c6367a2d8b1aa100::" providerId="AD" clId="Web-{9E9A34A1-CEE5-4AB1-D224-CD91B514FF32}" dt="2022-12-19T07:26:17.658" v="303" actId="14100"/>
        <pc:sldMkLst>
          <pc:docMk/>
          <pc:sldMk cId="3830924008" sldId="312"/>
        </pc:sldMkLst>
        <pc:spChg chg="mod">
          <ac:chgData name="Guest User" userId="S::urn:spo:anon#8eb509e7d86b9a05fa73a3eb2db5ff7f4e31270c83e4e2b4c6367a2d8b1aa100::" providerId="AD" clId="Web-{9E9A34A1-CEE5-4AB1-D224-CD91B514FF32}" dt="2022-12-19T07:25:51.032" v="298" actId="14100"/>
          <ac:spMkLst>
            <pc:docMk/>
            <pc:sldMk cId="3830924008" sldId="312"/>
            <ac:spMk id="2" creationId="{6A024B4A-800D-E946-BFF9-51E8B21FE6A8}"/>
          </ac:spMkLst>
        </pc:spChg>
        <pc:spChg chg="mod">
          <ac:chgData name="Guest User" userId="S::urn:spo:anon#8eb509e7d86b9a05fa73a3eb2db5ff7f4e31270c83e4e2b4c6367a2d8b1aa100::" providerId="AD" clId="Web-{9E9A34A1-CEE5-4AB1-D224-CD91B514FF32}" dt="2022-12-19T07:26:17.658" v="303" actId="14100"/>
          <ac:spMkLst>
            <pc:docMk/>
            <pc:sldMk cId="3830924008" sldId="312"/>
            <ac:spMk id="3" creationId="{899F59E8-4E47-8945-004B-87F01033FC3B}"/>
          </ac:spMkLst>
        </pc:spChg>
      </pc:sldChg>
      <pc:sldChg chg="modSp new">
        <pc:chgData name="Guest User" userId="S::urn:spo:anon#8eb509e7d86b9a05fa73a3eb2db5ff7f4e31270c83e4e2b4c6367a2d8b1aa100::" providerId="AD" clId="Web-{9E9A34A1-CEE5-4AB1-D224-CD91B514FF32}" dt="2022-12-19T07:29:01.803" v="318" actId="14100"/>
        <pc:sldMkLst>
          <pc:docMk/>
          <pc:sldMk cId="3256532032" sldId="313"/>
        </pc:sldMkLst>
        <pc:spChg chg="mod">
          <ac:chgData name="Guest User" userId="S::urn:spo:anon#8eb509e7d86b9a05fa73a3eb2db5ff7f4e31270c83e4e2b4c6367a2d8b1aa100::" providerId="AD" clId="Web-{9E9A34A1-CEE5-4AB1-D224-CD91B514FF32}" dt="2022-12-19T07:29:01.803" v="318" actId="14100"/>
          <ac:spMkLst>
            <pc:docMk/>
            <pc:sldMk cId="3256532032" sldId="313"/>
            <ac:spMk id="2" creationId="{53B6DBB7-AF20-FC93-8740-7C4FA28E59E0}"/>
          </ac:spMkLst>
        </pc:spChg>
        <pc:spChg chg="mod">
          <ac:chgData name="Guest User" userId="S::urn:spo:anon#8eb509e7d86b9a05fa73a3eb2db5ff7f4e31270c83e4e2b4c6367a2d8b1aa100::" providerId="AD" clId="Web-{9E9A34A1-CEE5-4AB1-D224-CD91B514FF32}" dt="2022-12-19T07:28:38.193" v="317" actId="20577"/>
          <ac:spMkLst>
            <pc:docMk/>
            <pc:sldMk cId="3256532032" sldId="313"/>
            <ac:spMk id="3" creationId="{5793EC99-389B-A666-4F6C-C24CCC8D91C2}"/>
          </ac:spMkLst>
        </pc:spChg>
      </pc:sldChg>
    </pc:docChg>
  </pc:docChgLst>
</pc:chgInfo>
</file>

<file path=ppt/media/image1.jpeg>
</file>

<file path=ppt/media/image10.png>
</file>

<file path=ppt/media/image11.png>
</file>

<file path=ppt/media/image12.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tretch>
            <a:fillRect/>
          </a:stretch>
        </p:blipFill>
        <p:spPr>
          <a:xfrm>
            <a:off x="0" y="0"/>
            <a:ext cx="12208933" cy="6858000"/>
          </a:xfrm>
          <a:prstGeom prst="rect">
            <a:avLst/>
          </a:prstGeom>
          <a:noFill/>
          <a:ln w="9525">
            <a:noFill/>
          </a:ln>
        </p:spPr>
      </p:pic>
      <p:sp>
        <p:nvSpPr>
          <p:cNvPr id="2051" name="Rectangle 3"/>
          <p:cNvSpPr>
            <a:spLocks noGrp="1" noChangeArrowheads="1"/>
          </p:cNvSpPr>
          <p:nvPr>
            <p:ph type="ctrTitle"/>
          </p:nvPr>
        </p:nvSpPr>
        <p:spPr>
          <a:xfrm>
            <a:off x="624417" y="1196975"/>
            <a:ext cx="10943167" cy="1082675"/>
          </a:xfrm>
        </p:spPr>
        <p:txBody>
          <a:bodyPr/>
          <a:lstStyle>
            <a:lvl1pPr algn="ctr">
              <a:defRPr>
                <a:solidFill>
                  <a:schemeClr val="bg1"/>
                </a:solidFill>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2422525"/>
            <a:ext cx="10949517" cy="1752600"/>
          </a:xfrm>
        </p:spPr>
        <p:txBody>
          <a:bodyPr/>
          <a:lstStyle>
            <a:lvl1pPr marL="0" indent="0" algn="ctr">
              <a:buFontTx/>
              <a:buNone/>
              <a:defRPr>
                <a:solidFill>
                  <a:schemeClr val="bg1"/>
                </a:solidFill>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12/18/2022</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12/18/2022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12/18/2022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12/18/2022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12/18/2022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9"/>
          <p:cNvPicPr>
            <a:picLocks noChangeAspect="1"/>
          </p:cNvPicPr>
          <p:nvPr/>
        </p:nvPicPr>
        <p:blipFill>
          <a:blip r:embed="rId13"/>
          <a:stretch>
            <a:fillRect/>
          </a:stretch>
        </p:blipFill>
        <p:spPr>
          <a:xfrm>
            <a:off x="0" y="0"/>
            <a:ext cx="12208933"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12/18/2022</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5745"/>
            <a:ext cx="10515600" cy="1325563"/>
          </a:xfrm>
        </p:spPr>
        <p:txBody>
          <a:bodyPr>
            <a:normAutofit fontScale="90000"/>
          </a:bodyPr>
          <a:lstStyle/>
          <a:p>
            <a:pPr algn="ctr"/>
            <a:r>
              <a:rPr lang="en-US" sz="6000" b="1" u="sng" dirty="0"/>
              <a:t>USES AND BENEFITS OF NETWORK</a:t>
            </a:r>
          </a:p>
        </p:txBody>
      </p:sp>
      <p:pic>
        <p:nvPicPr>
          <p:cNvPr id="5" name="Content Placeholder 4" descr="computer-networks-300x200"/>
          <p:cNvPicPr>
            <a:picLocks noGrp="1" noChangeAspect="1"/>
          </p:cNvPicPr>
          <p:nvPr>
            <p:ph idx="1"/>
          </p:nvPr>
        </p:nvPicPr>
        <p:blipFill>
          <a:blip r:embed="rId2"/>
          <a:stretch>
            <a:fillRect/>
          </a:stretch>
        </p:blipFill>
        <p:spPr>
          <a:xfrm>
            <a:off x="1388110" y="1945640"/>
            <a:ext cx="7940040" cy="419544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BAD5C9-0112-7560-58CD-84F5553487BC}"/>
              </a:ext>
            </a:extLst>
          </p:cNvPr>
          <p:cNvSpPr>
            <a:spLocks noGrp="1"/>
          </p:cNvSpPr>
          <p:nvPr>
            <p:ph sz="half" idx="1"/>
          </p:nvPr>
        </p:nvSpPr>
        <p:spPr/>
        <p:txBody>
          <a:bodyPr lIns="91440" tIns="45720" rIns="91440" bIns="45720" anchor="t"/>
          <a:lstStyle/>
          <a:p>
            <a:pPr marL="0" indent="0">
              <a:buNone/>
            </a:pPr>
            <a:r>
              <a:rPr lang="en-US" sz="4000" dirty="0">
                <a:ea typeface="+mn-lt"/>
                <a:cs typeface="+mn-lt"/>
              </a:rPr>
              <a:t>•</a:t>
            </a:r>
            <a:r>
              <a:rPr lang="en-US" sz="4000" b="1" dirty="0">
                <a:ea typeface="+mn-lt"/>
                <a:cs typeface="+mn-lt"/>
              </a:rPr>
              <a:t>Backup</a:t>
            </a:r>
            <a:endParaRPr lang="en-US" sz="4000" dirty="0">
              <a:cs typeface="Arial"/>
            </a:endParaRPr>
          </a:p>
          <a:p>
            <a:pPr marL="0" indent="0">
              <a:buNone/>
            </a:pPr>
            <a:r>
              <a:rPr lang="en-US" dirty="0">
                <a:ea typeface="+mn-lt"/>
                <a:cs typeface="+mn-lt"/>
              </a:rPr>
              <a:t>Many networks backup information on a central computer. when a backup is performed only the information on the central computer needs to be backed up.</a:t>
            </a:r>
            <a:endParaRPr lang="en-US" dirty="0">
              <a:cs typeface="Arial"/>
            </a:endParaRPr>
          </a:p>
          <a:p>
            <a:endParaRPr lang="en-US" dirty="0">
              <a:cs typeface="Arial"/>
            </a:endParaRPr>
          </a:p>
        </p:txBody>
      </p:sp>
      <p:pic>
        <p:nvPicPr>
          <p:cNvPr id="7" name="Picture 7">
            <a:extLst>
              <a:ext uri="{FF2B5EF4-FFF2-40B4-BE49-F238E27FC236}">
                <a16:creationId xmlns:a16="http://schemas.microsoft.com/office/drawing/2014/main" id="{8DC2BD50-CB62-D6A6-028D-01B7542FE167}"/>
              </a:ext>
            </a:extLst>
          </p:cNvPr>
          <p:cNvPicPr>
            <a:picLocks noGrp="1" noChangeAspect="1"/>
          </p:cNvPicPr>
          <p:nvPr>
            <p:ph sz="half" idx="2"/>
          </p:nvPr>
        </p:nvPicPr>
        <p:blipFill>
          <a:blip r:embed="rId2"/>
          <a:stretch>
            <a:fillRect/>
          </a:stretch>
        </p:blipFill>
        <p:spPr>
          <a:xfrm>
            <a:off x="5828891" y="1718145"/>
            <a:ext cx="5065251" cy="3866209"/>
          </a:xfrm>
        </p:spPr>
      </p:pic>
    </p:spTree>
    <p:extLst>
      <p:ext uri="{BB962C8B-B14F-4D97-AF65-F5344CB8AC3E}">
        <p14:creationId xmlns:p14="http://schemas.microsoft.com/office/powerpoint/2010/main" val="3584086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95045"/>
            <a:ext cx="10515600" cy="1325563"/>
          </a:xfrm>
        </p:spPr>
        <p:txBody>
          <a:bodyPr/>
          <a:lstStyle/>
          <a:p>
            <a:pPr algn="ctr"/>
            <a:r>
              <a:rPr lang="en-US" sz="6000" b="1" u="sng"/>
              <a:t>PEER TO PEER</a:t>
            </a:r>
          </a:p>
        </p:txBody>
      </p:sp>
      <p:pic>
        <p:nvPicPr>
          <p:cNvPr id="5" name="Picture Placeholder 4" descr="peer-to-peer"/>
          <p:cNvPicPr>
            <a:picLocks noGrp="1" noChangeAspect="1"/>
          </p:cNvPicPr>
          <p:nvPr>
            <p:ph type="pic" idx="4294967295"/>
          </p:nvPr>
        </p:nvPicPr>
        <p:blipFill>
          <a:blip r:embed="rId2"/>
          <a:stretch>
            <a:fillRect/>
          </a:stretch>
        </p:blipFill>
        <p:spPr>
          <a:xfrm>
            <a:off x="3170555" y="2954655"/>
            <a:ext cx="6172200" cy="32296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09600" y="190500"/>
            <a:ext cx="10972800" cy="1819910"/>
          </a:xfrm>
        </p:spPr>
        <p:txBody>
          <a:bodyPr/>
          <a:lstStyle/>
          <a:p>
            <a:pPr algn="ctr"/>
            <a:r>
              <a:rPr lang="en-US" sz="6000" b="1" u="sng"/>
              <a:t>PEER TO PEER</a:t>
            </a:r>
          </a:p>
        </p:txBody>
      </p:sp>
      <p:sp>
        <p:nvSpPr>
          <p:cNvPr id="6" name="Content Placeholder 5"/>
          <p:cNvSpPr>
            <a:spLocks noGrp="1"/>
          </p:cNvSpPr>
          <p:nvPr>
            <p:ph idx="1"/>
          </p:nvPr>
        </p:nvSpPr>
        <p:spPr>
          <a:xfrm>
            <a:off x="609600" y="2639060"/>
            <a:ext cx="10972800" cy="3488690"/>
          </a:xfrm>
        </p:spPr>
        <p:txBody>
          <a:bodyPr/>
          <a:lstStyle/>
          <a:p>
            <a:r>
              <a:rPr lang="en-US" sz="4400" b="1">
                <a:solidFill>
                  <a:schemeClr val="accent1"/>
                </a:solidFill>
              </a:rPr>
              <a:t>Peer to Peer</a:t>
            </a:r>
            <a:r>
              <a:rPr lang="en-US" sz="4400"/>
              <a:t> is an approach to computer networking where all computers share equivalent responsibility for processing data. Peer- to -peer networking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B6A339-1C43-4C53-287C-C4472EB0FCBA}"/>
              </a:ext>
            </a:extLst>
          </p:cNvPr>
          <p:cNvSpPr>
            <a:spLocks noGrp="1"/>
          </p:cNvSpPr>
          <p:nvPr>
            <p:ph idx="1"/>
          </p:nvPr>
        </p:nvSpPr>
        <p:spPr>
          <a:xfrm>
            <a:off x="769373" y="2416072"/>
            <a:ext cx="8785124" cy="3711678"/>
          </a:xfrm>
        </p:spPr>
        <p:txBody>
          <a:bodyPr lIns="91440" tIns="45720" rIns="91440" bIns="45720" anchor="t"/>
          <a:lstStyle/>
          <a:p>
            <a:pPr marL="0" indent="0">
              <a:buNone/>
            </a:pPr>
            <a:r>
              <a:rPr lang="en-US" dirty="0">
                <a:ea typeface="+mn-lt"/>
                <a:cs typeface="+mn-lt"/>
              </a:rPr>
              <a:t>Peer to peer networking is common on small local area networks (LANs),particularly home networks .Both wired and wireless home networks can be configured as peer  to peer environments.</a:t>
            </a:r>
            <a:endParaRPr lang="en-US" dirty="0">
              <a:cs typeface="Arial"/>
            </a:endParaRPr>
          </a:p>
          <a:p>
            <a:pPr marL="0" indent="0">
              <a:buNone/>
            </a:pPr>
            <a:endParaRPr lang="en-US" dirty="0">
              <a:cs typeface="Arial"/>
            </a:endParaRPr>
          </a:p>
        </p:txBody>
      </p:sp>
      <p:sp>
        <p:nvSpPr>
          <p:cNvPr id="5" name="Title 4">
            <a:extLst>
              <a:ext uri="{FF2B5EF4-FFF2-40B4-BE49-F238E27FC236}">
                <a16:creationId xmlns:a16="http://schemas.microsoft.com/office/drawing/2014/main" id="{0331E980-CFAE-38C6-44A6-1DABBCF2174A}"/>
              </a:ext>
            </a:extLst>
          </p:cNvPr>
          <p:cNvSpPr>
            <a:spLocks noGrp="1"/>
          </p:cNvSpPr>
          <p:nvPr>
            <p:ph type="title"/>
          </p:nvPr>
        </p:nvSpPr>
        <p:spPr>
          <a:xfrm>
            <a:off x="105699" y="6145"/>
            <a:ext cx="11525862" cy="2930064"/>
          </a:xfrm>
        </p:spPr>
        <p:txBody>
          <a:bodyPr lIns="91440" tIns="45720" rIns="91440" bIns="45720" anchor="ctr" anchorCtr="0"/>
          <a:lstStyle/>
          <a:p>
            <a:r>
              <a:rPr lang="en-US" sz="4800" b="1" dirty="0">
                <a:ea typeface="+mj-lt"/>
                <a:cs typeface="+mj-lt"/>
              </a:rPr>
              <a:t>   Characteristics of a Peer Network</a:t>
            </a:r>
            <a:endParaRPr lang="en-US" sz="4800" dirty="0">
              <a:cs typeface="Arial"/>
            </a:endParaRPr>
          </a:p>
        </p:txBody>
      </p:sp>
    </p:spTree>
    <p:extLst>
      <p:ext uri="{BB962C8B-B14F-4D97-AF65-F5344CB8AC3E}">
        <p14:creationId xmlns:p14="http://schemas.microsoft.com/office/powerpoint/2010/main" val="4916629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E7F70-68B1-4073-A738-EB8123B71412}"/>
              </a:ext>
            </a:extLst>
          </p:cNvPr>
          <p:cNvSpPr>
            <a:spLocks noGrp="1"/>
          </p:cNvSpPr>
          <p:nvPr>
            <p:ph type="title"/>
          </p:nvPr>
        </p:nvSpPr>
        <p:spPr>
          <a:xfrm>
            <a:off x="302343" y="350274"/>
            <a:ext cx="11194025" cy="2057451"/>
          </a:xfrm>
        </p:spPr>
        <p:txBody>
          <a:bodyPr lIns="91440" tIns="45720" rIns="91440" bIns="45720" anchor="ctr" anchorCtr="0"/>
          <a:lstStyle/>
          <a:p>
            <a:r>
              <a:rPr lang="en-US" sz="6600" b="1" u="sng" dirty="0">
                <a:ea typeface="+mj-lt"/>
                <a:cs typeface="+mj-lt"/>
              </a:rPr>
              <a:t>Benefits of a  Peer to Network</a:t>
            </a:r>
            <a:endParaRPr lang="en-US" sz="6600" u="sng" dirty="0">
              <a:cs typeface="Arial"/>
            </a:endParaRPr>
          </a:p>
        </p:txBody>
      </p:sp>
      <p:sp>
        <p:nvSpPr>
          <p:cNvPr id="3" name="Content Placeholder 2">
            <a:extLst>
              <a:ext uri="{FF2B5EF4-FFF2-40B4-BE49-F238E27FC236}">
                <a16:creationId xmlns:a16="http://schemas.microsoft.com/office/drawing/2014/main" id="{2012A6BA-97FB-8085-644E-8183BD52352A}"/>
              </a:ext>
            </a:extLst>
          </p:cNvPr>
          <p:cNvSpPr>
            <a:spLocks noGrp="1"/>
          </p:cNvSpPr>
          <p:nvPr>
            <p:ph idx="1"/>
          </p:nvPr>
        </p:nvSpPr>
        <p:spPr>
          <a:xfrm>
            <a:off x="621890" y="3030588"/>
            <a:ext cx="8969478" cy="3097162"/>
          </a:xfrm>
        </p:spPr>
        <p:txBody>
          <a:bodyPr lIns="91440" tIns="45720" rIns="91440" bIns="45720" anchor="t"/>
          <a:lstStyle/>
          <a:p>
            <a:pPr marL="0" indent="0">
              <a:buNone/>
            </a:pPr>
            <a:r>
              <a:rPr lang="en-US" dirty="0">
                <a:ea typeface="+mn-lt"/>
                <a:cs typeface="+mn-lt"/>
              </a:rPr>
              <a:t>You can configure computers in peer-to-peer workgroups to allow sharing of files,printers and other resources across all the devices. Peer networks allow data to be  shared easily in both directions,whether for downloads to your computer or uploads from your computer.</a:t>
            </a:r>
            <a:endParaRPr lang="en-US" dirty="0">
              <a:cs typeface="Arial"/>
            </a:endParaRPr>
          </a:p>
          <a:p>
            <a:endParaRPr lang="en-US" dirty="0">
              <a:cs typeface="Arial"/>
            </a:endParaRPr>
          </a:p>
        </p:txBody>
      </p:sp>
    </p:spTree>
    <p:extLst>
      <p:ext uri="{BB962C8B-B14F-4D97-AF65-F5344CB8AC3E}">
        <p14:creationId xmlns:p14="http://schemas.microsoft.com/office/powerpoint/2010/main" val="25074230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1C6EC-34D4-9C31-4B15-5FED0857EB94}"/>
              </a:ext>
            </a:extLst>
          </p:cNvPr>
          <p:cNvSpPr>
            <a:spLocks noGrp="1"/>
          </p:cNvSpPr>
          <p:nvPr>
            <p:ph type="title"/>
          </p:nvPr>
        </p:nvSpPr>
        <p:spPr>
          <a:xfrm>
            <a:off x="769374" y="190500"/>
            <a:ext cx="10813026" cy="1258581"/>
          </a:xfrm>
        </p:spPr>
        <p:txBody>
          <a:bodyPr lIns="91440" tIns="45720" rIns="91440" bIns="45720" anchor="ctr" anchorCtr="0"/>
          <a:lstStyle/>
          <a:p>
            <a:r>
              <a:rPr lang="en-US" sz="5400" b="1" u="sng" dirty="0">
                <a:ea typeface="+mj-lt"/>
                <a:cs typeface="+mj-lt"/>
              </a:rPr>
              <a:t>Advantages of Peer to Peer network</a:t>
            </a:r>
            <a:endParaRPr lang="en-US" sz="5400" dirty="0"/>
          </a:p>
        </p:txBody>
      </p:sp>
      <p:sp>
        <p:nvSpPr>
          <p:cNvPr id="3" name="Content Placeholder 2">
            <a:extLst>
              <a:ext uri="{FF2B5EF4-FFF2-40B4-BE49-F238E27FC236}">
                <a16:creationId xmlns:a16="http://schemas.microsoft.com/office/drawing/2014/main" id="{98F96B49-BD01-A31B-3DF1-2D9B0AF5163E}"/>
              </a:ext>
            </a:extLst>
          </p:cNvPr>
          <p:cNvSpPr>
            <a:spLocks noGrp="1"/>
          </p:cNvSpPr>
          <p:nvPr>
            <p:ph idx="1"/>
          </p:nvPr>
        </p:nvSpPr>
        <p:spPr>
          <a:xfrm>
            <a:off x="81117" y="2207137"/>
            <a:ext cx="11820831" cy="5297129"/>
          </a:xfrm>
        </p:spPr>
        <p:txBody>
          <a:bodyPr lIns="91440" tIns="45720" rIns="91440" bIns="45720" anchor="t"/>
          <a:lstStyle/>
          <a:p>
            <a:pPr marL="0" indent="0">
              <a:buNone/>
            </a:pPr>
            <a:r>
              <a:rPr lang="en-US" sz="2400" dirty="0">
                <a:ea typeface="+mn-lt"/>
                <a:cs typeface="+mn-lt"/>
              </a:rPr>
              <a:t>1.It is </a:t>
            </a:r>
            <a:r>
              <a:rPr lang="en-US" sz="2400" dirty="0" err="1">
                <a:ea typeface="+mn-lt"/>
                <a:cs typeface="+mn-lt"/>
              </a:rPr>
              <a:t>esay</a:t>
            </a:r>
            <a:r>
              <a:rPr lang="en-US" sz="2400" dirty="0">
                <a:ea typeface="+mn-lt"/>
                <a:cs typeface="+mn-lt"/>
              </a:rPr>
              <a:t> to  install and so is the configuration of computers on this network,</a:t>
            </a:r>
            <a:endParaRPr lang="en-US" sz="2400">
              <a:cs typeface="Arial"/>
            </a:endParaRPr>
          </a:p>
          <a:p>
            <a:pPr marL="0" indent="0">
              <a:buNone/>
            </a:pPr>
            <a:r>
              <a:rPr lang="en-US" sz="2400" dirty="0">
                <a:ea typeface="+mn-lt"/>
                <a:cs typeface="+mn-lt"/>
              </a:rPr>
              <a:t>2.All the  resources and contents are shared by all the peers ,unlike server-client where server shares all the contents and  resources.</a:t>
            </a:r>
            <a:endParaRPr lang="en-US" sz="2400">
              <a:cs typeface="Arial"/>
            </a:endParaRPr>
          </a:p>
          <a:p>
            <a:pPr marL="0" indent="0">
              <a:buNone/>
            </a:pPr>
            <a:r>
              <a:rPr lang="en-US" sz="2400" dirty="0">
                <a:ea typeface="+mn-lt"/>
                <a:cs typeface="+mn-lt"/>
              </a:rPr>
              <a:t>3.P2P is more reliable as central dependency is eliminated. Failure of one peer doesn’t affect the functioning of other peers.</a:t>
            </a:r>
            <a:endParaRPr lang="en-US" sz="2400">
              <a:cs typeface="Arial"/>
            </a:endParaRPr>
          </a:p>
          <a:p>
            <a:pPr marL="0" indent="0">
              <a:buNone/>
            </a:pPr>
            <a:r>
              <a:rPr lang="en-US" sz="2400" dirty="0">
                <a:ea typeface="+mn-lt"/>
                <a:cs typeface="+mn-lt"/>
              </a:rPr>
              <a:t>4.There is no need for full-time </a:t>
            </a:r>
            <a:r>
              <a:rPr lang="en-US" sz="2400" b="1" dirty="0">
                <a:ea typeface="+mn-lt"/>
                <a:cs typeface="+mn-lt"/>
              </a:rPr>
              <a:t>System Administrator. Every</a:t>
            </a:r>
            <a:r>
              <a:rPr lang="en-US" sz="2400" dirty="0">
                <a:ea typeface="+mn-lt"/>
                <a:cs typeface="+mn-lt"/>
              </a:rPr>
              <a:t> user is the administrator of his machine. User can control their shared resources.</a:t>
            </a:r>
            <a:endParaRPr lang="en-US" sz="2400">
              <a:cs typeface="Arial"/>
            </a:endParaRPr>
          </a:p>
          <a:p>
            <a:pPr marL="0" indent="0">
              <a:buNone/>
            </a:pPr>
            <a:r>
              <a:rPr lang="en-US" sz="2400" dirty="0">
                <a:ea typeface="+mn-lt"/>
                <a:cs typeface="+mn-lt"/>
              </a:rPr>
              <a:t>5.The over-all cost of building and maintaining this type of network is comparatively very less. </a:t>
            </a:r>
            <a:endParaRPr lang="en-US" sz="2400">
              <a:cs typeface="Arial"/>
            </a:endParaRPr>
          </a:p>
          <a:p>
            <a:pPr marL="0" indent="0">
              <a:buNone/>
            </a:pPr>
            <a:endParaRPr lang="en-US" dirty="0">
              <a:cs typeface="Arial"/>
            </a:endParaRPr>
          </a:p>
        </p:txBody>
      </p:sp>
    </p:spTree>
    <p:extLst>
      <p:ext uri="{BB962C8B-B14F-4D97-AF65-F5344CB8AC3E}">
        <p14:creationId xmlns:p14="http://schemas.microsoft.com/office/powerpoint/2010/main" val="1208674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189A4-4FDC-DDC1-8E9D-27EC5E347F65}"/>
              </a:ext>
            </a:extLst>
          </p:cNvPr>
          <p:cNvSpPr>
            <a:spLocks noGrp="1"/>
          </p:cNvSpPr>
          <p:nvPr>
            <p:ph type="title"/>
          </p:nvPr>
        </p:nvSpPr>
        <p:spPr>
          <a:xfrm>
            <a:off x="-54077" y="1997178"/>
            <a:ext cx="11587315" cy="4736740"/>
          </a:xfrm>
        </p:spPr>
        <p:txBody>
          <a:bodyPr lIns="91440" tIns="45720" rIns="91440" bIns="45720" anchor="ctr" anchorCtr="0"/>
          <a:lstStyle/>
          <a:p>
            <a:r>
              <a:rPr lang="en-US" dirty="0">
                <a:ea typeface="+mj-lt"/>
                <a:cs typeface="+mj-lt"/>
              </a:rPr>
              <a:t>•Because each computer might be being accessed by others it can slow down the performance for the user</a:t>
            </a:r>
            <a:endParaRPr lang="en-US" dirty="0"/>
          </a:p>
          <a:p>
            <a:r>
              <a:rPr lang="en-US" dirty="0">
                <a:ea typeface="+mj-lt"/>
                <a:cs typeface="+mj-lt"/>
              </a:rPr>
              <a:t>•</a:t>
            </a:r>
            <a:endParaRPr lang="en-US" dirty="0"/>
          </a:p>
          <a:p>
            <a:r>
              <a:rPr lang="en-US" dirty="0">
                <a:ea typeface="+mj-lt"/>
                <a:cs typeface="+mj-lt"/>
              </a:rPr>
              <a:t>•Files and folders cannot be centrally backed up</a:t>
            </a:r>
            <a:endParaRPr lang="en-US" dirty="0"/>
          </a:p>
          <a:p>
            <a:r>
              <a:rPr lang="en-US" b="1" i="1" dirty="0">
                <a:ea typeface="+mj-lt"/>
                <a:cs typeface="+mj-lt"/>
              </a:rPr>
              <a:t>Security is not good, and you can set passwords for files that you don’t want people to access but apart from that the security is poor.</a:t>
            </a:r>
            <a:endParaRPr lang="en-US" dirty="0"/>
          </a:p>
          <a:p>
            <a:endParaRPr lang="en-US" dirty="0">
              <a:cs typeface="Arial"/>
            </a:endParaRPr>
          </a:p>
        </p:txBody>
      </p:sp>
      <p:pic>
        <p:nvPicPr>
          <p:cNvPr id="4" name="Picture 4">
            <a:extLst>
              <a:ext uri="{FF2B5EF4-FFF2-40B4-BE49-F238E27FC236}">
                <a16:creationId xmlns:a16="http://schemas.microsoft.com/office/drawing/2014/main" id="{7199DDF6-142D-9F56-990D-7707EF7A46CF}"/>
              </a:ext>
            </a:extLst>
          </p:cNvPr>
          <p:cNvPicPr>
            <a:picLocks noGrp="1" noChangeAspect="1"/>
          </p:cNvPicPr>
          <p:nvPr>
            <p:ph idx="1"/>
          </p:nvPr>
        </p:nvPicPr>
        <p:blipFill>
          <a:blip r:embed="rId2"/>
          <a:stretch>
            <a:fillRect/>
          </a:stretch>
        </p:blipFill>
        <p:spPr>
          <a:xfrm>
            <a:off x="462116" y="47059"/>
            <a:ext cx="10259961" cy="1886672"/>
          </a:xfrm>
        </p:spPr>
      </p:pic>
    </p:spTree>
    <p:extLst>
      <p:ext uri="{BB962C8B-B14F-4D97-AF65-F5344CB8AC3E}">
        <p14:creationId xmlns:p14="http://schemas.microsoft.com/office/powerpoint/2010/main" val="29663593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idx="4294967295"/>
          </p:nvPr>
        </p:nvSpPr>
        <p:spPr>
          <a:xfrm>
            <a:off x="1524000" y="1122680"/>
            <a:ext cx="9144000" cy="2387600"/>
          </a:xfrm>
        </p:spPr>
        <p:txBody>
          <a:bodyPr/>
          <a:lstStyle/>
          <a:p>
            <a:pPr algn="ctr"/>
            <a:r>
              <a:rPr lang="en-US" sz="6000" b="1"/>
              <a:t>Server-Client Based Network</a:t>
            </a:r>
          </a:p>
        </p:txBody>
      </p:sp>
      <p:pic>
        <p:nvPicPr>
          <p:cNvPr id="6" name="Picture 5"/>
          <p:cNvPicPr>
            <a:picLocks noChangeAspect="1"/>
          </p:cNvPicPr>
          <p:nvPr/>
        </p:nvPicPr>
        <p:blipFill>
          <a:blip r:embed="rId2"/>
          <a:stretch>
            <a:fillRect/>
          </a:stretch>
        </p:blipFill>
        <p:spPr>
          <a:xfrm>
            <a:off x="3847465" y="3602355"/>
            <a:ext cx="5773420" cy="260667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75895"/>
            <a:ext cx="10972800" cy="1185545"/>
          </a:xfrm>
        </p:spPr>
        <p:txBody>
          <a:bodyPr/>
          <a:lstStyle/>
          <a:p>
            <a:pPr algn="ctr"/>
            <a:r>
              <a:rPr lang="en-US" sz="6000" b="1" u="sng"/>
              <a:t>Server-client based Network</a:t>
            </a:r>
          </a:p>
        </p:txBody>
      </p:sp>
      <p:sp>
        <p:nvSpPr>
          <p:cNvPr id="3" name="Content Placeholder 2"/>
          <p:cNvSpPr>
            <a:spLocks noGrp="1"/>
          </p:cNvSpPr>
          <p:nvPr>
            <p:ph idx="1"/>
          </p:nvPr>
        </p:nvSpPr>
        <p:spPr>
          <a:xfrm>
            <a:off x="609600" y="1701800"/>
            <a:ext cx="10972800" cy="4425950"/>
          </a:xfrm>
        </p:spPr>
        <p:txBody>
          <a:bodyPr lIns="91440" tIns="45720" rIns="91440" bIns="45720" anchor="t"/>
          <a:lstStyle/>
          <a:p>
            <a:r>
              <a:rPr lang="en-US" dirty="0"/>
              <a:t>The term client-server refers to a popular model for computer networking that utilizes client and server devices each designed for specific purposes.</a:t>
            </a:r>
          </a:p>
          <a:p>
            <a:pPr marL="0" indent="0">
              <a:buNone/>
            </a:pPr>
            <a:r>
              <a:rPr lang="en-US" dirty="0"/>
              <a:t>  The client-server model can be used on the Internet as </a:t>
            </a:r>
            <a:endParaRPr lang="en-US" b="1">
              <a:solidFill>
                <a:schemeClr val="accent1"/>
              </a:solidFill>
              <a:cs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41C82-06A0-9E7A-5243-D3B8BEB4200C}"/>
              </a:ext>
            </a:extLst>
          </p:cNvPr>
          <p:cNvSpPr>
            <a:spLocks noGrp="1"/>
          </p:cNvSpPr>
          <p:nvPr>
            <p:ph type="title"/>
          </p:nvPr>
        </p:nvSpPr>
        <p:spPr>
          <a:xfrm>
            <a:off x="462117" y="215081"/>
            <a:ext cx="11120283" cy="1504387"/>
          </a:xfrm>
        </p:spPr>
        <p:txBody>
          <a:bodyPr lIns="91440" tIns="45720" rIns="91440" bIns="45720" anchor="ctr" anchorCtr="0"/>
          <a:lstStyle/>
          <a:p>
            <a:r>
              <a:rPr lang="en-US" sz="6000" b="1" u="sng" dirty="0">
                <a:ea typeface="+mj-lt"/>
                <a:cs typeface="+mj-lt"/>
              </a:rPr>
              <a:t>Characteristics of a client-server</a:t>
            </a:r>
            <a:endParaRPr lang="en-US" sz="6000" dirty="0">
              <a:cs typeface="Arial"/>
            </a:endParaRPr>
          </a:p>
        </p:txBody>
      </p:sp>
      <p:sp>
        <p:nvSpPr>
          <p:cNvPr id="3" name="Content Placeholder 2">
            <a:extLst>
              <a:ext uri="{FF2B5EF4-FFF2-40B4-BE49-F238E27FC236}">
                <a16:creationId xmlns:a16="http://schemas.microsoft.com/office/drawing/2014/main" id="{DAF58953-5FB7-1443-F40D-46121538D181}"/>
              </a:ext>
            </a:extLst>
          </p:cNvPr>
          <p:cNvSpPr>
            <a:spLocks noGrp="1"/>
          </p:cNvSpPr>
          <p:nvPr>
            <p:ph idx="1"/>
          </p:nvPr>
        </p:nvSpPr>
        <p:spPr>
          <a:xfrm>
            <a:off x="462116" y="1899879"/>
            <a:ext cx="10972800" cy="4953000"/>
          </a:xfrm>
        </p:spPr>
        <p:txBody>
          <a:bodyPr lIns="91440" tIns="45720" rIns="91440" bIns="45720" anchor="t"/>
          <a:lstStyle/>
          <a:p>
            <a:pPr marL="0" indent="0">
              <a:buNone/>
            </a:pPr>
            <a:endParaRPr lang="en-US" dirty="0">
              <a:ea typeface="+mn-lt"/>
              <a:cs typeface="+mn-lt"/>
            </a:endParaRPr>
          </a:p>
          <a:p>
            <a:pPr marL="0" indent="0">
              <a:buNone/>
            </a:pPr>
            <a:r>
              <a:rPr lang="en-US" dirty="0">
                <a:ea typeface="+mn-lt"/>
                <a:cs typeface="+mn-lt"/>
              </a:rPr>
              <a:t>•Sends request to the server</a:t>
            </a:r>
            <a:endParaRPr lang="en-US" dirty="0">
              <a:cs typeface="Arial"/>
            </a:endParaRPr>
          </a:p>
          <a:p>
            <a:pPr marL="0" indent="0">
              <a:buNone/>
            </a:pPr>
            <a:r>
              <a:rPr lang="en-US" dirty="0">
                <a:ea typeface="+mn-lt"/>
                <a:cs typeface="+mn-lt"/>
              </a:rPr>
              <a:t>•It experts and receives responses from the server.</a:t>
            </a:r>
            <a:endParaRPr lang="en-US" dirty="0">
              <a:cs typeface="Arial"/>
            </a:endParaRPr>
          </a:p>
          <a:p>
            <a:endParaRPr lang="en-US" dirty="0">
              <a:cs typeface="Arial"/>
            </a:endParaRPr>
          </a:p>
        </p:txBody>
      </p:sp>
    </p:spTree>
    <p:extLst>
      <p:ext uri="{BB962C8B-B14F-4D97-AF65-F5344CB8AC3E}">
        <p14:creationId xmlns:p14="http://schemas.microsoft.com/office/powerpoint/2010/main" val="1585802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66115"/>
            <a:ext cx="10515600" cy="1325563"/>
          </a:xfrm>
        </p:spPr>
        <p:txBody>
          <a:bodyPr>
            <a:normAutofit fontScale="90000"/>
          </a:bodyPr>
          <a:lstStyle/>
          <a:p>
            <a:pPr algn="ctr"/>
            <a:r>
              <a:rPr lang="en-US" sz="6665" b="1" u="sng" dirty="0">
                <a:sym typeface="+mn-ea"/>
              </a:rPr>
              <a:t>COMPUTER NETWORK</a:t>
            </a:r>
            <a:br>
              <a:rPr lang="en-US" b="1" u="sng" dirty="0"/>
            </a:br>
            <a:endParaRPr lang="en-US"/>
          </a:p>
        </p:txBody>
      </p:sp>
      <p:sp>
        <p:nvSpPr>
          <p:cNvPr id="3" name="Content Placeholder 2"/>
          <p:cNvSpPr>
            <a:spLocks noGrp="1"/>
          </p:cNvSpPr>
          <p:nvPr>
            <p:ph idx="1"/>
          </p:nvPr>
        </p:nvSpPr>
        <p:spPr>
          <a:xfrm>
            <a:off x="609600" y="1804670"/>
            <a:ext cx="10972800" cy="4323080"/>
          </a:xfrm>
        </p:spPr>
        <p:txBody>
          <a:bodyPr/>
          <a:lstStyle/>
          <a:p>
            <a:r>
              <a:rPr lang="en-US">
                <a:sym typeface="+mn-ea"/>
              </a:rPr>
              <a:t>A network consists of two or more computer that are linked in order to share resources  (such as printers and CDs), exchange file, or allow electronic communications.</a:t>
            </a:r>
            <a:endParaRPr lang="en-US"/>
          </a:p>
          <a:p>
            <a:r>
              <a:rPr lang="en-US">
                <a:sym typeface="+mn-ea"/>
              </a:rPr>
              <a:t>The computer on a network may be linked through cables,telephone lines, radio waves, satellites etc.</a:t>
            </a:r>
            <a:endParaRPr lang="en-US"/>
          </a:p>
          <a:p>
            <a:r>
              <a:rPr lang="en-US">
                <a:sym typeface="+mn-ea"/>
              </a:rPr>
              <a:t>A popular example of a computer network in the Internet,which allows millions of user to share information.</a:t>
            </a: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D4C91-22E0-5F72-A6CF-A3AF6F9E155B}"/>
              </a:ext>
            </a:extLst>
          </p:cNvPr>
          <p:cNvSpPr>
            <a:spLocks noGrp="1"/>
          </p:cNvSpPr>
          <p:nvPr>
            <p:ph type="title"/>
          </p:nvPr>
        </p:nvSpPr>
        <p:spPr>
          <a:xfrm>
            <a:off x="560440" y="313404"/>
            <a:ext cx="10739283" cy="1528966"/>
          </a:xfrm>
        </p:spPr>
        <p:txBody>
          <a:bodyPr lIns="91440" tIns="45720" rIns="91440" bIns="45720" anchor="ctr" anchorCtr="0"/>
          <a:lstStyle/>
          <a:p>
            <a:r>
              <a:rPr lang="en-US" sz="6000" b="1" u="sng" dirty="0">
                <a:ea typeface="+mj-lt"/>
                <a:cs typeface="+mj-lt"/>
              </a:rPr>
              <a:t>Benefits Of Client  Server </a:t>
            </a:r>
            <a:endParaRPr lang="en-US" sz="6000" dirty="0">
              <a:cs typeface="Arial"/>
            </a:endParaRPr>
          </a:p>
        </p:txBody>
      </p:sp>
      <p:sp>
        <p:nvSpPr>
          <p:cNvPr id="3" name="Content Placeholder 2">
            <a:extLst>
              <a:ext uri="{FF2B5EF4-FFF2-40B4-BE49-F238E27FC236}">
                <a16:creationId xmlns:a16="http://schemas.microsoft.com/office/drawing/2014/main" id="{A1F86A04-B793-E9DB-1284-76C470B32CCE}"/>
              </a:ext>
            </a:extLst>
          </p:cNvPr>
          <p:cNvSpPr>
            <a:spLocks noGrp="1"/>
          </p:cNvSpPr>
          <p:nvPr>
            <p:ph idx="1"/>
          </p:nvPr>
        </p:nvSpPr>
        <p:spPr>
          <a:xfrm>
            <a:off x="560439" y="2022782"/>
            <a:ext cx="10972800" cy="4953000"/>
          </a:xfrm>
        </p:spPr>
        <p:txBody>
          <a:bodyPr lIns="91440" tIns="45720" rIns="91440" bIns="45720" anchor="t"/>
          <a:lstStyle/>
          <a:p>
            <a:r>
              <a:rPr lang="en-US" dirty="0">
                <a:ea typeface="+mn-lt"/>
                <a:cs typeface="+mn-lt"/>
              </a:rPr>
              <a:t>•All data are centralized on a single server, simplifying security checks and update data and software.</a:t>
            </a:r>
            <a:endParaRPr lang="en-US" dirty="0">
              <a:cs typeface="Arial"/>
            </a:endParaRPr>
          </a:p>
          <a:p>
            <a:r>
              <a:rPr lang="en-US" dirty="0">
                <a:ea typeface="+mn-lt"/>
                <a:cs typeface="+mn-lt"/>
              </a:rPr>
              <a:t>•The technology supporting the clients-server are more mature than others.</a:t>
            </a:r>
            <a:endParaRPr lang="en-US" dirty="0"/>
          </a:p>
          <a:p>
            <a:r>
              <a:rPr lang="en-US" dirty="0">
                <a:ea typeface="+mn-lt"/>
                <a:cs typeface="+mn-lt"/>
              </a:rPr>
              <a:t>•A level administration server, customers have little importance in this model, they have less need to be administered</a:t>
            </a:r>
            <a:endParaRPr lang="en-US" dirty="0"/>
          </a:p>
          <a:p>
            <a:endParaRPr lang="en-US" dirty="0">
              <a:cs typeface="Arial"/>
            </a:endParaRPr>
          </a:p>
        </p:txBody>
      </p:sp>
    </p:spTree>
    <p:extLst>
      <p:ext uri="{BB962C8B-B14F-4D97-AF65-F5344CB8AC3E}">
        <p14:creationId xmlns:p14="http://schemas.microsoft.com/office/powerpoint/2010/main" val="22960204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24B4A-800D-E946-BFF9-51E8B21FE6A8}"/>
              </a:ext>
            </a:extLst>
          </p:cNvPr>
          <p:cNvSpPr>
            <a:spLocks noGrp="1"/>
          </p:cNvSpPr>
          <p:nvPr>
            <p:ph type="title"/>
          </p:nvPr>
        </p:nvSpPr>
        <p:spPr>
          <a:xfrm>
            <a:off x="302343" y="190500"/>
            <a:ext cx="11280057" cy="816128"/>
          </a:xfrm>
        </p:spPr>
        <p:txBody>
          <a:bodyPr lIns="91440" tIns="45720" rIns="91440" bIns="45720" anchor="ctr" anchorCtr="0"/>
          <a:lstStyle/>
          <a:p>
            <a:r>
              <a:rPr lang="en-US" sz="6600" b="1" u="sng" dirty="0">
                <a:ea typeface="+mj-lt"/>
                <a:cs typeface="+mj-lt"/>
              </a:rPr>
              <a:t>Advantages of client-server</a:t>
            </a:r>
            <a:endParaRPr lang="en-US" sz="6600" dirty="0">
              <a:cs typeface="Arial"/>
            </a:endParaRPr>
          </a:p>
        </p:txBody>
      </p:sp>
      <p:sp>
        <p:nvSpPr>
          <p:cNvPr id="3" name="Content Placeholder 2">
            <a:extLst>
              <a:ext uri="{FF2B5EF4-FFF2-40B4-BE49-F238E27FC236}">
                <a16:creationId xmlns:a16="http://schemas.microsoft.com/office/drawing/2014/main" id="{899F59E8-4E47-8945-004B-87F01033FC3B}"/>
              </a:ext>
            </a:extLst>
          </p:cNvPr>
          <p:cNvSpPr>
            <a:spLocks noGrp="1"/>
          </p:cNvSpPr>
          <p:nvPr>
            <p:ph idx="1"/>
          </p:nvPr>
        </p:nvSpPr>
        <p:spPr>
          <a:xfrm>
            <a:off x="486697" y="1113299"/>
            <a:ext cx="12865510" cy="5690419"/>
          </a:xfrm>
        </p:spPr>
        <p:txBody>
          <a:bodyPr lIns="91440" tIns="45720" rIns="91440" bIns="45720" anchor="t"/>
          <a:lstStyle/>
          <a:p>
            <a:r>
              <a:rPr lang="en-US" dirty="0">
                <a:ea typeface="+mn-lt"/>
                <a:cs typeface="+mn-lt"/>
              </a:rPr>
              <a:t>•A client server enables the roles and responsibilities of a computing system. This means that it can update all the computers connected to it. An example of this would be software updates or hardware updates.</a:t>
            </a:r>
            <a:endParaRPr lang="en-US" dirty="0">
              <a:cs typeface="Arial"/>
            </a:endParaRPr>
          </a:p>
          <a:p>
            <a:r>
              <a:rPr lang="en-US" dirty="0">
                <a:ea typeface="+mn-lt"/>
                <a:cs typeface="+mn-lt"/>
              </a:rPr>
              <a:t>•The security is a lot more advanced than a peer to peer network. you can have passwords to your won profile so that no one can access everything when they want. And the level off access range  in different organizations</a:t>
            </a:r>
            <a:endParaRPr lang="en-US" dirty="0"/>
          </a:p>
          <a:p>
            <a:r>
              <a:rPr lang="en-US" dirty="0">
                <a:ea typeface="+mn-lt"/>
                <a:cs typeface="+mn-lt"/>
              </a:rPr>
              <a:t>•Many mature client-server technologies are already available which were designed to ensure security, ‘friendliness’ </a:t>
            </a:r>
            <a:r>
              <a:rPr lang="en-US" dirty="0" err="1">
                <a:ea typeface="+mn-lt"/>
                <a:cs typeface="+mn-lt"/>
              </a:rPr>
              <a:t>ogf</a:t>
            </a:r>
            <a:r>
              <a:rPr lang="en-US" dirty="0">
                <a:ea typeface="+mn-lt"/>
                <a:cs typeface="+mn-lt"/>
              </a:rPr>
              <a:t> the user interface, and ease of use </a:t>
            </a:r>
            <a:endParaRPr lang="en-US" dirty="0"/>
          </a:p>
          <a:p>
            <a:endParaRPr lang="en-US" dirty="0">
              <a:cs typeface="Arial"/>
            </a:endParaRPr>
          </a:p>
        </p:txBody>
      </p:sp>
    </p:spTree>
    <p:extLst>
      <p:ext uri="{BB962C8B-B14F-4D97-AF65-F5344CB8AC3E}">
        <p14:creationId xmlns:p14="http://schemas.microsoft.com/office/powerpoint/2010/main" val="38309240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6DBB7-AF20-FC93-8740-7C4FA28E59E0}"/>
              </a:ext>
            </a:extLst>
          </p:cNvPr>
          <p:cNvSpPr>
            <a:spLocks noGrp="1"/>
          </p:cNvSpPr>
          <p:nvPr>
            <p:ph type="title"/>
          </p:nvPr>
        </p:nvSpPr>
        <p:spPr>
          <a:xfrm>
            <a:off x="412954" y="546920"/>
            <a:ext cx="10862188" cy="558031"/>
          </a:xfrm>
        </p:spPr>
        <p:txBody>
          <a:bodyPr lIns="91440" tIns="45720" rIns="91440" bIns="45720" anchor="ctr" anchorCtr="0"/>
          <a:lstStyle/>
          <a:p>
            <a:r>
              <a:rPr lang="en-US" sz="6000" b="1" u="sng" dirty="0">
                <a:ea typeface="+mj-lt"/>
                <a:cs typeface="+mj-lt"/>
              </a:rPr>
              <a:t>Disadvantages of clients-server</a:t>
            </a:r>
            <a:endParaRPr lang="en-US" sz="6000">
              <a:cs typeface="Arial"/>
            </a:endParaRPr>
          </a:p>
        </p:txBody>
      </p:sp>
      <p:sp>
        <p:nvSpPr>
          <p:cNvPr id="3" name="Content Placeholder 2">
            <a:extLst>
              <a:ext uri="{FF2B5EF4-FFF2-40B4-BE49-F238E27FC236}">
                <a16:creationId xmlns:a16="http://schemas.microsoft.com/office/drawing/2014/main" id="{5793EC99-389B-A666-4F6C-C24CCC8D91C2}"/>
              </a:ext>
            </a:extLst>
          </p:cNvPr>
          <p:cNvSpPr>
            <a:spLocks noGrp="1"/>
          </p:cNvSpPr>
          <p:nvPr>
            <p:ph idx="1"/>
          </p:nvPr>
        </p:nvSpPr>
        <p:spPr>
          <a:xfrm>
            <a:off x="621890" y="1715524"/>
            <a:ext cx="10960510" cy="4412226"/>
          </a:xfrm>
        </p:spPr>
        <p:txBody>
          <a:bodyPr lIns="91440" tIns="45720" rIns="91440" bIns="45720" anchor="t"/>
          <a:lstStyle/>
          <a:p>
            <a:pPr marL="0" indent="0">
              <a:buNone/>
            </a:pPr>
            <a:r>
              <a:rPr lang="en-US" dirty="0">
                <a:ea typeface="+mn-lt"/>
                <a:cs typeface="+mn-lt"/>
              </a:rPr>
              <a:t>•When the server goes down or crashes. All the computers connected to it become unavailable to use </a:t>
            </a:r>
            <a:endParaRPr lang="en-US">
              <a:cs typeface="Arial"/>
            </a:endParaRPr>
          </a:p>
          <a:p>
            <a:pPr marL="0" indent="0">
              <a:buNone/>
            </a:pPr>
            <a:r>
              <a:rPr lang="en-US" dirty="0">
                <a:ea typeface="+mn-lt"/>
                <a:cs typeface="+mn-lt"/>
              </a:rPr>
              <a:t>•More expensive than a peer to peer network. you have to pay for start up cost</a:t>
            </a:r>
            <a:endParaRPr lang="en-US" dirty="0">
              <a:cs typeface="Arial"/>
            </a:endParaRPr>
          </a:p>
          <a:p>
            <a:pPr marL="0" indent="0">
              <a:buNone/>
            </a:pPr>
            <a:r>
              <a:rPr lang="en-US" dirty="0">
                <a:ea typeface="+mn-lt"/>
                <a:cs typeface="+mn-lt"/>
              </a:rPr>
              <a:t>•When you expand the server, it starts to slow down due to the to the Bit rate per second.</a:t>
            </a:r>
            <a:endParaRPr lang="en-US" dirty="0">
              <a:cs typeface="Arial"/>
            </a:endParaRPr>
          </a:p>
          <a:p>
            <a:endParaRPr lang="en-US" dirty="0">
              <a:cs typeface="Arial"/>
            </a:endParaRPr>
          </a:p>
        </p:txBody>
      </p:sp>
    </p:spTree>
    <p:extLst>
      <p:ext uri="{BB962C8B-B14F-4D97-AF65-F5344CB8AC3E}">
        <p14:creationId xmlns:p14="http://schemas.microsoft.com/office/powerpoint/2010/main" val="32565320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422275" y="1548130"/>
            <a:ext cx="10972800" cy="2769870"/>
          </a:xfrm>
        </p:spPr>
        <p:txBody>
          <a:bodyPr/>
          <a:lstStyle/>
          <a:p>
            <a:pPr algn="ctr"/>
            <a:r>
              <a:rPr lang="en-US" sz="8800" b="1"/>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0500"/>
            <a:ext cx="10972800" cy="1284605"/>
          </a:xfrm>
        </p:spPr>
        <p:txBody>
          <a:bodyPr/>
          <a:lstStyle/>
          <a:p>
            <a:pPr algn="ctr"/>
            <a:r>
              <a:rPr lang="en-US" sz="4800" b="1" u="sng"/>
              <a:t>USES OF COMPUTER NETWORK</a:t>
            </a:r>
          </a:p>
        </p:txBody>
      </p:sp>
      <p:sp>
        <p:nvSpPr>
          <p:cNvPr id="3" name="Content Placeholder 2"/>
          <p:cNvSpPr>
            <a:spLocks noGrp="1"/>
          </p:cNvSpPr>
          <p:nvPr>
            <p:ph idx="1"/>
          </p:nvPr>
        </p:nvSpPr>
        <p:spPr>
          <a:xfrm>
            <a:off x="609600" y="1575435"/>
            <a:ext cx="10972800" cy="4552315"/>
          </a:xfrm>
        </p:spPr>
        <p:txBody>
          <a:bodyPr lIns="91440" tIns="45720" rIns="91440" bIns="45720" anchor="t">
            <a:normAutofit fontScale="97500"/>
          </a:bodyPr>
          <a:lstStyle/>
          <a:p>
            <a:r>
              <a:rPr lang="en-US" dirty="0"/>
              <a:t>We can share resources such as hardware devices, software </a:t>
            </a:r>
            <a:r>
              <a:rPr lang="en-US" dirty="0" err="1"/>
              <a:t>programs,data</a:t>
            </a:r>
            <a:r>
              <a:rPr lang="en-US" dirty="0"/>
              <a:t> and information with help of the network.</a:t>
            </a:r>
          </a:p>
          <a:p>
            <a:endParaRPr lang="en-US"/>
          </a:p>
          <a:p>
            <a:r>
              <a:rPr lang="en-US" sz="4000" b="1" dirty="0"/>
              <a:t>Hardware sharing</a:t>
            </a:r>
            <a:endParaRPr lang="en-US" sz="4000" b="1" dirty="0">
              <a:cs typeface="Arial"/>
            </a:endParaRPr>
          </a:p>
          <a:p>
            <a:pPr marL="0" indent="0">
              <a:buNone/>
            </a:pPr>
            <a:r>
              <a:rPr lang="en-US" dirty="0"/>
              <a:t>In a networked </a:t>
            </a:r>
            <a:r>
              <a:rPr lang="en-US"/>
              <a:t>environment,each computer can access and </a:t>
            </a:r>
            <a:r>
              <a:rPr lang="en-US" dirty="0"/>
              <a:t>use one or more hardware on the </a:t>
            </a:r>
            <a:r>
              <a:rPr lang="en-US" dirty="0" err="1"/>
              <a:t>network,e.g</a:t>
            </a:r>
            <a:r>
              <a:rPr lang="en-US" dirty="0"/>
              <a:t> printers.</a:t>
            </a:r>
            <a:endParaRPr lang="en-US" sz="4000">
              <a:cs typeface="Arial"/>
            </a:endParaRPr>
          </a:p>
          <a:p>
            <a:pPr marL="0" indent="0">
              <a:buNone/>
            </a:pPr>
            <a:endParaRPr lang="en-US" sz="311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Arial" panose="020B0604020202020204" pitchFamily="34" charset="0"/>
              <a:buChar char="•"/>
            </a:pPr>
            <a:r>
              <a:rPr lang="en-US" sz="4000" b="1"/>
              <a:t>Software Sharing</a:t>
            </a:r>
          </a:p>
        </p:txBody>
      </p:sp>
      <p:sp>
        <p:nvSpPr>
          <p:cNvPr id="3" name="Content Placeholder 2"/>
          <p:cNvSpPr>
            <a:spLocks noGrp="1"/>
          </p:cNvSpPr>
          <p:nvPr>
            <p:ph idx="1"/>
          </p:nvPr>
        </p:nvSpPr>
        <p:spPr/>
        <p:txBody>
          <a:bodyPr/>
          <a:lstStyle/>
          <a:p>
            <a:pPr marL="0" indent="0">
              <a:buNone/>
            </a:pPr>
            <a:r>
              <a:rPr lang="en-US"/>
              <a:t>Networks enable pepole to gain access to programs stored on a central computer,such as a spreadsheet or word processing program,antivirus etc. an organiztion for instance can aviod having to install a copy of the program on each worker’s computer.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6000" u="sng"/>
              <a:t>BENEFITS OF NETWORK</a:t>
            </a:r>
          </a:p>
        </p:txBody>
      </p:sp>
      <p:sp>
        <p:nvSpPr>
          <p:cNvPr id="3" name="Content Placeholder 2"/>
          <p:cNvSpPr>
            <a:spLocks noGrp="1"/>
          </p:cNvSpPr>
          <p:nvPr>
            <p:ph sz="half" idx="1"/>
          </p:nvPr>
        </p:nvSpPr>
        <p:spPr/>
        <p:txBody>
          <a:bodyPr>
            <a:normAutofit lnSpcReduction="20000"/>
          </a:bodyPr>
          <a:lstStyle/>
          <a:p>
            <a:r>
              <a:rPr lang="en-US" sz="4400" b="1"/>
              <a:t>Easy access</a:t>
            </a:r>
          </a:p>
          <a:p>
            <a:pPr marL="0" indent="0">
              <a:buNone/>
            </a:pPr>
            <a:r>
              <a:rPr lang="en-US" sz="3600"/>
              <a:t>Information stored in a  network can be easily acceessed from other computers.</a:t>
            </a:r>
          </a:p>
          <a:p>
            <a:pPr marL="0" indent="0">
              <a:buNone/>
            </a:pPr>
            <a:endParaRPr lang="en-US" sz="3600"/>
          </a:p>
        </p:txBody>
      </p:sp>
      <p:pic>
        <p:nvPicPr>
          <p:cNvPr id="9" name="Content Placeholder 8"/>
          <p:cNvPicPr>
            <a:picLocks noGrp="1" noChangeAspect="1"/>
          </p:cNvPicPr>
          <p:nvPr>
            <p:ph sz="half" idx="2"/>
          </p:nvPr>
        </p:nvPicPr>
        <p:blipFill>
          <a:blip r:embed="rId2"/>
          <a:stretch>
            <a:fillRect/>
          </a:stretch>
        </p:blipFill>
        <p:spPr>
          <a:xfrm>
            <a:off x="5321300" y="1426845"/>
            <a:ext cx="5319395" cy="370713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93A21E-5B1D-186B-ED64-6AC2CDEB8E87}"/>
              </a:ext>
            </a:extLst>
          </p:cNvPr>
          <p:cNvSpPr>
            <a:spLocks noGrp="1"/>
          </p:cNvSpPr>
          <p:nvPr>
            <p:ph sz="half" idx="1"/>
          </p:nvPr>
        </p:nvSpPr>
        <p:spPr>
          <a:xfrm>
            <a:off x="609600" y="1174750"/>
            <a:ext cx="4352413" cy="4953000"/>
          </a:xfrm>
        </p:spPr>
        <p:txBody>
          <a:bodyPr lIns="91440" tIns="45720" rIns="91440" bIns="45720" anchor="t"/>
          <a:lstStyle/>
          <a:p>
            <a:pPr marL="0" indent="0">
              <a:buNone/>
            </a:pPr>
            <a:r>
              <a:rPr lang="en-US" dirty="0">
                <a:ea typeface="+mn-lt"/>
                <a:cs typeface="+mn-lt"/>
              </a:rPr>
              <a:t>•</a:t>
            </a:r>
            <a:r>
              <a:rPr lang="en-US" b="1" dirty="0">
                <a:ea typeface="+mn-lt"/>
                <a:cs typeface="+mn-lt"/>
              </a:rPr>
              <a:t>Productivity</a:t>
            </a:r>
            <a:endParaRPr lang="en-US" dirty="0">
              <a:cs typeface="Arial"/>
            </a:endParaRPr>
          </a:p>
          <a:p>
            <a:r>
              <a:rPr lang="en-US" dirty="0">
                <a:ea typeface="+mn-lt"/>
                <a:cs typeface="+mn-lt"/>
              </a:rPr>
              <a:t>It enhances the productivity of workers, by letting employees exchange information and communicate more easily.</a:t>
            </a:r>
            <a:endParaRPr lang="en-US" dirty="0">
              <a:cs typeface="Arial"/>
            </a:endParaRPr>
          </a:p>
          <a:p>
            <a:endParaRPr lang="en-US" dirty="0">
              <a:cs typeface="Arial"/>
            </a:endParaRPr>
          </a:p>
        </p:txBody>
      </p:sp>
      <p:pic>
        <p:nvPicPr>
          <p:cNvPr id="5" name="Picture 5">
            <a:extLst>
              <a:ext uri="{FF2B5EF4-FFF2-40B4-BE49-F238E27FC236}">
                <a16:creationId xmlns:a16="http://schemas.microsoft.com/office/drawing/2014/main" id="{20E9CC89-C3FC-3716-70D3-23FBA0C5E69D}"/>
              </a:ext>
            </a:extLst>
          </p:cNvPr>
          <p:cNvPicPr>
            <a:picLocks noGrp="1" noChangeAspect="1"/>
          </p:cNvPicPr>
          <p:nvPr>
            <p:ph sz="half" idx="2"/>
          </p:nvPr>
        </p:nvPicPr>
        <p:blipFill>
          <a:blip r:embed="rId2"/>
          <a:stretch>
            <a:fillRect/>
          </a:stretch>
        </p:blipFill>
        <p:spPr>
          <a:xfrm>
            <a:off x="5116051" y="1072258"/>
            <a:ext cx="4487607" cy="3683143"/>
          </a:xfrm>
        </p:spPr>
      </p:pic>
    </p:spTree>
    <p:extLst>
      <p:ext uri="{BB962C8B-B14F-4D97-AF65-F5344CB8AC3E}">
        <p14:creationId xmlns:p14="http://schemas.microsoft.com/office/powerpoint/2010/main" val="1865878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461FAC-7424-DE59-0F06-2EC2B7770CF0}"/>
              </a:ext>
            </a:extLst>
          </p:cNvPr>
          <p:cNvSpPr>
            <a:spLocks noGrp="1"/>
          </p:cNvSpPr>
          <p:nvPr>
            <p:ph sz="half" idx="1"/>
          </p:nvPr>
        </p:nvSpPr>
        <p:spPr>
          <a:xfrm>
            <a:off x="388375" y="1506588"/>
            <a:ext cx="5618316" cy="4092678"/>
          </a:xfrm>
        </p:spPr>
        <p:txBody>
          <a:bodyPr lIns="91440" tIns="45720" rIns="91440" bIns="45720" anchor="t"/>
          <a:lstStyle/>
          <a:p>
            <a:pPr>
              <a:buNone/>
            </a:pPr>
            <a:r>
              <a:rPr lang="en-US" dirty="0">
                <a:ea typeface="+mn-lt"/>
                <a:cs typeface="+mn-lt"/>
              </a:rPr>
              <a:t>•</a:t>
            </a:r>
            <a:r>
              <a:rPr lang="en-US" b="1" dirty="0">
                <a:ea typeface="+mn-lt"/>
                <a:cs typeface="+mn-lt"/>
              </a:rPr>
              <a:t>Sharing of  programs</a:t>
            </a:r>
            <a:endParaRPr lang="en-US" dirty="0"/>
          </a:p>
          <a:p>
            <a:pPr marL="0" indent="0">
              <a:buNone/>
            </a:pPr>
            <a:endParaRPr lang="en-US" dirty="0">
              <a:ea typeface="+mn-lt"/>
              <a:cs typeface="+mn-lt"/>
            </a:endParaRPr>
          </a:p>
          <a:p>
            <a:pPr marL="0" indent="0">
              <a:buNone/>
            </a:pPr>
            <a:r>
              <a:rPr lang="en-US" dirty="0">
                <a:ea typeface="+mn-lt"/>
                <a:cs typeface="+mn-lt"/>
              </a:rPr>
              <a:t>Programs stored on the central system can be  shared with other computer system.</a:t>
            </a:r>
            <a:endParaRPr lang="en-US">
              <a:cs typeface="Arial"/>
            </a:endParaRPr>
          </a:p>
          <a:p>
            <a:pPr marL="0" indent="0">
              <a:buNone/>
            </a:pPr>
            <a:endParaRPr lang="en-US" dirty="0">
              <a:cs typeface="Arial"/>
            </a:endParaRPr>
          </a:p>
        </p:txBody>
      </p:sp>
      <p:pic>
        <p:nvPicPr>
          <p:cNvPr id="5" name="Picture 5" descr="A picture containing text, indoor, several&#10;&#10;Description automatically generated">
            <a:extLst>
              <a:ext uri="{FF2B5EF4-FFF2-40B4-BE49-F238E27FC236}">
                <a16:creationId xmlns:a16="http://schemas.microsoft.com/office/drawing/2014/main" id="{8D870DDC-71E5-DED5-0A32-C24547B9D6EE}"/>
              </a:ext>
            </a:extLst>
          </p:cNvPr>
          <p:cNvPicPr>
            <a:picLocks noGrp="1" noChangeAspect="1"/>
          </p:cNvPicPr>
          <p:nvPr>
            <p:ph sz="half" idx="2"/>
          </p:nvPr>
        </p:nvPicPr>
        <p:blipFill>
          <a:blip r:embed="rId2"/>
          <a:stretch>
            <a:fillRect/>
          </a:stretch>
        </p:blipFill>
        <p:spPr>
          <a:xfrm>
            <a:off x="6197600" y="1566718"/>
            <a:ext cx="3467510" cy="4169063"/>
          </a:xfrm>
        </p:spPr>
      </p:pic>
    </p:spTree>
    <p:extLst>
      <p:ext uri="{BB962C8B-B14F-4D97-AF65-F5344CB8AC3E}">
        <p14:creationId xmlns:p14="http://schemas.microsoft.com/office/powerpoint/2010/main" val="3962621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7EC1BD-495F-C56E-7EFC-F51DAE99C026}"/>
              </a:ext>
            </a:extLst>
          </p:cNvPr>
          <p:cNvSpPr>
            <a:spLocks noGrp="1"/>
          </p:cNvSpPr>
          <p:nvPr>
            <p:ph sz="half" idx="1"/>
          </p:nvPr>
        </p:nvSpPr>
        <p:spPr>
          <a:xfrm>
            <a:off x="609600" y="1174750"/>
            <a:ext cx="4573639" cy="4953000"/>
          </a:xfrm>
        </p:spPr>
        <p:txBody>
          <a:bodyPr lIns="91440" tIns="45720" rIns="91440" bIns="45720" anchor="t"/>
          <a:lstStyle/>
          <a:p>
            <a:pPr marL="0" indent="0">
              <a:buNone/>
            </a:pPr>
            <a:r>
              <a:rPr lang="en-US" dirty="0">
                <a:ea typeface="+mn-lt"/>
                <a:cs typeface="+mn-lt"/>
              </a:rPr>
              <a:t>• </a:t>
            </a:r>
            <a:r>
              <a:rPr lang="en-US" sz="4800" b="1" dirty="0">
                <a:ea typeface="+mn-lt"/>
                <a:cs typeface="+mn-lt"/>
              </a:rPr>
              <a:t>Cost</a:t>
            </a:r>
            <a:endParaRPr lang="en-US" sz="4800" dirty="0">
              <a:cs typeface="Arial"/>
            </a:endParaRPr>
          </a:p>
          <a:p>
            <a:pPr marL="0" indent="0">
              <a:buNone/>
            </a:pPr>
            <a:r>
              <a:rPr lang="en-US" dirty="0">
                <a:ea typeface="+mn-lt"/>
                <a:cs typeface="+mn-lt"/>
              </a:rPr>
              <a:t>Users can share resources, such as printers and hard drives.it helps to reduce the cost of buying computer.</a:t>
            </a:r>
            <a:endParaRPr lang="en-US" dirty="0">
              <a:cs typeface="Arial"/>
            </a:endParaRPr>
          </a:p>
          <a:p>
            <a:pPr marL="0" indent="0">
              <a:buNone/>
            </a:pPr>
            <a:endParaRPr lang="en-US" dirty="0">
              <a:cs typeface="Arial"/>
            </a:endParaRPr>
          </a:p>
        </p:txBody>
      </p:sp>
      <p:pic>
        <p:nvPicPr>
          <p:cNvPr id="5" name="Picture 5">
            <a:extLst>
              <a:ext uri="{FF2B5EF4-FFF2-40B4-BE49-F238E27FC236}">
                <a16:creationId xmlns:a16="http://schemas.microsoft.com/office/drawing/2014/main" id="{B70F70BA-C5F5-75F5-6B1D-15F5392171CE}"/>
              </a:ext>
            </a:extLst>
          </p:cNvPr>
          <p:cNvPicPr>
            <a:picLocks noGrp="1" noChangeAspect="1"/>
          </p:cNvPicPr>
          <p:nvPr>
            <p:ph sz="half" idx="2"/>
          </p:nvPr>
        </p:nvPicPr>
        <p:blipFill>
          <a:blip r:embed="rId2"/>
          <a:stretch>
            <a:fillRect/>
          </a:stretch>
        </p:blipFill>
        <p:spPr>
          <a:xfrm>
            <a:off x="5116052" y="1519162"/>
            <a:ext cx="4401575" cy="4165853"/>
          </a:xfrm>
        </p:spPr>
      </p:pic>
    </p:spTree>
    <p:extLst>
      <p:ext uri="{BB962C8B-B14F-4D97-AF65-F5344CB8AC3E}">
        <p14:creationId xmlns:p14="http://schemas.microsoft.com/office/powerpoint/2010/main" val="3351015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0F6682-B21C-E09B-43B9-F6B39E09D73E}"/>
              </a:ext>
            </a:extLst>
          </p:cNvPr>
          <p:cNvSpPr>
            <a:spLocks noGrp="1"/>
          </p:cNvSpPr>
          <p:nvPr>
            <p:ph sz="half" idx="1"/>
          </p:nvPr>
        </p:nvSpPr>
        <p:spPr/>
        <p:txBody>
          <a:bodyPr lIns="91440" tIns="45720" rIns="91440" bIns="45720" anchor="t"/>
          <a:lstStyle/>
          <a:p>
            <a:pPr marL="0" indent="0">
              <a:buNone/>
            </a:pPr>
            <a:r>
              <a:rPr lang="en-US" sz="4400" dirty="0">
                <a:ea typeface="+mn-lt"/>
                <a:cs typeface="+mn-lt"/>
              </a:rPr>
              <a:t>•</a:t>
            </a:r>
            <a:r>
              <a:rPr lang="en-US" sz="4400" b="1" dirty="0">
                <a:ea typeface="+mn-lt"/>
                <a:cs typeface="+mn-lt"/>
              </a:rPr>
              <a:t>Security</a:t>
            </a:r>
            <a:endParaRPr lang="en-US" sz="4400" dirty="0">
              <a:cs typeface="Arial"/>
            </a:endParaRPr>
          </a:p>
          <a:p>
            <a:pPr marL="0" indent="0">
              <a:buNone/>
            </a:pPr>
            <a:r>
              <a:rPr lang="en-US">
                <a:ea typeface="+mn-lt"/>
                <a:cs typeface="+mn-lt"/>
              </a:rPr>
              <a:t>The security program helps to prevent unauthorized users from accesing information on the network.</a:t>
            </a:r>
            <a:endParaRPr lang="en-US" dirty="0">
              <a:cs typeface="Arial"/>
            </a:endParaRPr>
          </a:p>
          <a:p>
            <a:endParaRPr lang="en-US" dirty="0">
              <a:cs typeface="Arial"/>
            </a:endParaRPr>
          </a:p>
        </p:txBody>
      </p:sp>
      <p:pic>
        <p:nvPicPr>
          <p:cNvPr id="2" name="Picture 4">
            <a:extLst>
              <a:ext uri="{FF2B5EF4-FFF2-40B4-BE49-F238E27FC236}">
                <a16:creationId xmlns:a16="http://schemas.microsoft.com/office/drawing/2014/main" id="{E3F8A4F7-F195-A92D-473C-CA7EB5C0814D}"/>
              </a:ext>
            </a:extLst>
          </p:cNvPr>
          <p:cNvPicPr>
            <a:picLocks noGrp="1" noChangeAspect="1"/>
          </p:cNvPicPr>
          <p:nvPr>
            <p:ph sz="half" idx="2"/>
          </p:nvPr>
        </p:nvPicPr>
        <p:blipFill>
          <a:blip r:embed="rId2"/>
          <a:stretch>
            <a:fillRect/>
          </a:stretch>
        </p:blipFill>
        <p:spPr>
          <a:xfrm>
            <a:off x="6197600" y="836229"/>
            <a:ext cx="4844026" cy="4032301"/>
          </a:xfrm>
        </p:spPr>
      </p:pic>
    </p:spTree>
    <p:extLst>
      <p:ext uri="{BB962C8B-B14F-4D97-AF65-F5344CB8AC3E}">
        <p14:creationId xmlns:p14="http://schemas.microsoft.com/office/powerpoint/2010/main" val="3982481375"/>
      </p:ext>
    </p:extLst>
  </p:cSld>
  <p:clrMapOvr>
    <a:masterClrMapping/>
  </p:clrMapOvr>
</p:sld>
</file>

<file path=ppt/theme/theme1.xml><?xml version="1.0" encoding="utf-8"?>
<a:theme xmlns:a="http://schemas.openxmlformats.org/drawingml/2006/main" name="Blue Waves">
  <a:themeElements>
    <a:clrScheme name="Blue Wav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fontScheme name="Blu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lu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u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u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u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u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u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u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u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u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u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u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u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ue Wav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5201</Words>
  <Application>Microsoft Office PowerPoint</Application>
  <PresentationFormat>Widescreen</PresentationFormat>
  <Paragraphs>115</Paragraphs>
  <Slides>23</Slides>
  <Notes>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Blue Waves</vt:lpstr>
      <vt:lpstr>USES AND BENEFITS OF NETWORK</vt:lpstr>
      <vt:lpstr>COMPUTER NETWORK </vt:lpstr>
      <vt:lpstr>USES OF COMPUTER NETWORK</vt:lpstr>
      <vt:lpstr>Software Sharing</vt:lpstr>
      <vt:lpstr>BENEFITS OF NETWORK</vt:lpstr>
      <vt:lpstr>PowerPoint Presentation</vt:lpstr>
      <vt:lpstr>PowerPoint Presentation</vt:lpstr>
      <vt:lpstr>PowerPoint Presentation</vt:lpstr>
      <vt:lpstr>PowerPoint Presentation</vt:lpstr>
      <vt:lpstr>PowerPoint Presentation</vt:lpstr>
      <vt:lpstr>PEER TO PEER</vt:lpstr>
      <vt:lpstr>PEER TO PEER</vt:lpstr>
      <vt:lpstr>   Characteristics of a Peer Network</vt:lpstr>
      <vt:lpstr>Benefits of a  Peer to Network</vt:lpstr>
      <vt:lpstr>Advantages of Peer to Peer network</vt:lpstr>
      <vt:lpstr>•Because each computer might be being accessed by others it can slow down the performance for the user • •Files and folders cannot be centrally backed up Security is not good, and you can set passwords for files that you don’t want people to access but apart from that the security is poor. </vt:lpstr>
      <vt:lpstr>Server-Client Based Network</vt:lpstr>
      <vt:lpstr>Server-client based Network</vt:lpstr>
      <vt:lpstr>Characteristics of a client-server</vt:lpstr>
      <vt:lpstr>Benefits Of Client  Server </vt:lpstr>
      <vt:lpstr>Advantages of client-server</vt:lpstr>
      <vt:lpstr>Disadvantages of clients-server</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dc:title>
  <dc:creator/>
  <cp:lastModifiedBy>Predator</cp:lastModifiedBy>
  <cp:revision>264</cp:revision>
  <dcterms:created xsi:type="dcterms:W3CDTF">2022-12-10T06:42:00Z</dcterms:created>
  <dcterms:modified xsi:type="dcterms:W3CDTF">2022-12-19T07:29:01Z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284CB2549C2A45A0A933013415CDAB68</vt:lpwstr>
  </property>
  <property fmtid="{D5CDD505-2E9C-101B-9397-08002B2CF9AE}" pid="3" name="KSOProductBuildVer">
    <vt:lpwstr>1033-11.2.0.11214</vt:lpwstr>
  </property>
</Properties>
</file>

<file path=docProps/thumbnail.jpeg>
</file>